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mv" ContentType="video/x-ms-wm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7" r:id="rId2"/>
  </p:sldMasterIdLst>
  <p:notesMasterIdLst>
    <p:notesMasterId r:id="rId21"/>
  </p:notesMasterIdLst>
  <p:handoutMasterIdLst>
    <p:handoutMasterId r:id="rId22"/>
  </p:handoutMasterIdLst>
  <p:sldIdLst>
    <p:sldId id="256" r:id="rId3"/>
    <p:sldId id="285" r:id="rId4"/>
    <p:sldId id="274" r:id="rId5"/>
    <p:sldId id="271" r:id="rId6"/>
    <p:sldId id="286" r:id="rId7"/>
    <p:sldId id="276" r:id="rId8"/>
    <p:sldId id="273" r:id="rId9"/>
    <p:sldId id="277" r:id="rId10"/>
    <p:sldId id="278" r:id="rId11"/>
    <p:sldId id="279" r:id="rId12"/>
    <p:sldId id="280" r:id="rId13"/>
    <p:sldId id="281" r:id="rId14"/>
    <p:sldId id="282" r:id="rId15"/>
    <p:sldId id="283" r:id="rId16"/>
    <p:sldId id="287" r:id="rId17"/>
    <p:sldId id="270" r:id="rId18"/>
    <p:sldId id="257" r:id="rId19"/>
    <p:sldId id="27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6600"/>
    <a:srgbClr val="387026"/>
    <a:srgbClr val="41832D"/>
    <a:srgbClr val="326422"/>
    <a:srgbClr val="28511B"/>
    <a:srgbClr val="264E1A"/>
    <a:srgbClr val="990000"/>
    <a:srgbClr val="EEEEEE"/>
    <a:srgbClr val="F0F0F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05" autoAdjust="0"/>
    <p:restoredTop sz="94660"/>
  </p:normalViewPr>
  <p:slideViewPr>
    <p:cSldViewPr>
      <p:cViewPr varScale="1">
        <p:scale>
          <a:sx n="107" d="100"/>
          <a:sy n="107" d="100"/>
        </p:scale>
        <p:origin x="1860" y="-31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105" d="100"/>
          <a:sy n="105" d="100"/>
        </p:scale>
        <p:origin x="-187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AD8E25-64B7-4B3E-A6E4-3055C2CFC9E4}" type="doc">
      <dgm:prSet loTypeId="urn:microsoft.com/office/officeart/2005/8/layout/radial6" loCatId="relationship" qsTypeId="urn:microsoft.com/office/officeart/2005/8/quickstyle/simple5" qsCatId="simple" csTypeId="urn:microsoft.com/office/officeart/2005/8/colors/accent2_5" csCatId="accent2" phldr="1"/>
      <dgm:spPr/>
    </dgm:pt>
    <dgm:pt modelId="{AABE5674-A9E9-450A-B886-0E66BBDFABB9}">
      <dgm:prSet phldrT="[Text]"/>
      <dgm:spPr/>
      <dgm:t>
        <a:bodyPr/>
        <a:lstStyle/>
        <a:p>
          <a:endParaRPr lang="en-US"/>
        </a:p>
      </dgm:t>
    </dgm:pt>
    <dgm:pt modelId="{857029B2-DBD4-4124-9EFC-7775F94E04F8}" type="parTrans" cxnId="{4EDF9A17-AA3F-4513-9D76-3AC149ED4523}">
      <dgm:prSet/>
      <dgm:spPr/>
      <dgm:t>
        <a:bodyPr/>
        <a:lstStyle/>
        <a:p>
          <a:endParaRPr lang="en-US"/>
        </a:p>
      </dgm:t>
    </dgm:pt>
    <dgm:pt modelId="{F4F80161-8124-4B5F-B846-531756CC2F9F}" type="sibTrans" cxnId="{4EDF9A17-AA3F-4513-9D76-3AC149ED4523}">
      <dgm:prSet/>
      <dgm:spPr/>
      <dgm:t>
        <a:bodyPr/>
        <a:lstStyle/>
        <a:p>
          <a:endParaRPr lang="en-US"/>
        </a:p>
      </dgm:t>
    </dgm:pt>
    <dgm:pt modelId="{0038743D-FF9F-4C14-81AE-B1880C856510}">
      <dgm:prSet phldrT="[Text]"/>
      <dgm:spPr/>
      <dgm:t>
        <a:bodyPr/>
        <a:lstStyle/>
        <a:p>
          <a:endParaRPr lang="en-US"/>
        </a:p>
      </dgm:t>
    </dgm:pt>
    <dgm:pt modelId="{B7E8881B-A244-4AA3-A22C-776994C6C935}" type="parTrans" cxnId="{B8DC8AED-BC83-4EDA-B4C0-B01FE9C481D4}">
      <dgm:prSet/>
      <dgm:spPr/>
      <dgm:t>
        <a:bodyPr/>
        <a:lstStyle/>
        <a:p>
          <a:endParaRPr lang="en-US"/>
        </a:p>
      </dgm:t>
    </dgm:pt>
    <dgm:pt modelId="{95F98498-0809-4B76-827B-2EFB3899AC02}" type="sibTrans" cxnId="{B8DC8AED-BC83-4EDA-B4C0-B01FE9C481D4}">
      <dgm:prSet/>
      <dgm:spPr/>
      <dgm:t>
        <a:bodyPr/>
        <a:lstStyle/>
        <a:p>
          <a:endParaRPr lang="en-US"/>
        </a:p>
      </dgm:t>
    </dgm:pt>
    <dgm:pt modelId="{C4C024CD-35E9-4FE5-AF45-9024153CFDF2}">
      <dgm:prSet phldrT="[Text]"/>
      <dgm:spPr/>
      <dgm:t>
        <a:bodyPr/>
        <a:lstStyle/>
        <a:p>
          <a:endParaRPr lang="en-US"/>
        </a:p>
      </dgm:t>
    </dgm:pt>
    <dgm:pt modelId="{F60E3D11-516A-4BEF-97FD-78DEAFA9FA65}" type="parTrans" cxnId="{17A535F2-2862-47DD-8CEF-FC73B5E2CF66}">
      <dgm:prSet/>
      <dgm:spPr/>
      <dgm:t>
        <a:bodyPr/>
        <a:lstStyle/>
        <a:p>
          <a:endParaRPr lang="en-US"/>
        </a:p>
      </dgm:t>
    </dgm:pt>
    <dgm:pt modelId="{459F49F8-BF68-4FF3-AD9C-17401891F5A7}" type="sibTrans" cxnId="{17A535F2-2862-47DD-8CEF-FC73B5E2CF66}">
      <dgm:prSet/>
      <dgm:spPr/>
      <dgm:t>
        <a:bodyPr/>
        <a:lstStyle/>
        <a:p>
          <a:endParaRPr lang="en-US"/>
        </a:p>
      </dgm:t>
    </dgm:pt>
    <dgm:pt modelId="{32C34D6D-96B9-4445-9154-275A5B60696F}">
      <dgm:prSet phldrT="[Text]" custT="1"/>
      <dgm:spPr/>
      <dgm:t>
        <a:bodyPr/>
        <a:lstStyle/>
        <a:p>
          <a:r>
            <a:rPr lang="en-US" sz="1400" dirty="0"/>
            <a:t>La Torah y el Talmud </a:t>
          </a:r>
          <a:r>
            <a:rPr lang="es-PR" sz="1400" noProof="0" dirty="0"/>
            <a:t>contiene</a:t>
          </a:r>
          <a:r>
            <a:rPr lang="en-US" sz="1400" dirty="0"/>
            <a:t> las </a:t>
          </a:r>
          <a:r>
            <a:rPr lang="es-PR" sz="1400" noProof="0" dirty="0"/>
            <a:t>leyes</a:t>
          </a:r>
        </a:p>
      </dgm:t>
    </dgm:pt>
    <dgm:pt modelId="{CB39CE7D-2318-4977-A0BE-545A2B09648F}">
      <dgm:prSet phldrT="[Text]" custT="1"/>
      <dgm:spPr/>
      <dgm:t>
        <a:bodyPr/>
        <a:lstStyle/>
        <a:p>
          <a:r>
            <a:rPr lang="en-US" sz="1400" dirty="0"/>
            <a:t>Los 10 </a:t>
          </a:r>
          <a:r>
            <a:rPr lang="es-PR" sz="1400" noProof="0" dirty="0"/>
            <a:t>mandamientos</a:t>
          </a:r>
          <a:r>
            <a:rPr lang="en-US" sz="1400" dirty="0"/>
            <a:t> son dados a Moises</a:t>
          </a:r>
        </a:p>
      </dgm:t>
    </dgm:pt>
    <dgm:pt modelId="{77F9F324-13A6-457D-A26F-892D92879CD1}">
      <dgm:prSet phldrT="[Text]" custT="1"/>
      <dgm:spPr/>
      <dgm:t>
        <a:bodyPr/>
        <a:lstStyle/>
        <a:p>
          <a:r>
            <a:rPr lang="en-US" sz="1400" dirty="0"/>
            <a:t>Dios </a:t>
          </a:r>
          <a:r>
            <a:rPr lang="es-PR" sz="1400" noProof="0" dirty="0"/>
            <a:t>escogió</a:t>
          </a:r>
          <a:r>
            <a:rPr lang="en-US" sz="1400" dirty="0"/>
            <a:t> a los </a:t>
          </a:r>
          <a:r>
            <a:rPr lang="es-PR" sz="1400" noProof="0" dirty="0"/>
            <a:t>Hebreos</a:t>
          </a:r>
          <a:r>
            <a:rPr lang="en-US" sz="1400" dirty="0"/>
            <a:t> </a:t>
          </a:r>
          <a:r>
            <a:rPr lang="es-PR" sz="1400" noProof="0" dirty="0"/>
            <a:t>como</a:t>
          </a:r>
          <a:r>
            <a:rPr lang="en-US" sz="1400" dirty="0"/>
            <a:t> </a:t>
          </a:r>
          <a:r>
            <a:rPr lang="es-PR" sz="1400" noProof="0" dirty="0"/>
            <a:t>su</a:t>
          </a:r>
          <a:r>
            <a:rPr lang="en-US" sz="1400" dirty="0"/>
            <a:t> pueblo</a:t>
          </a:r>
        </a:p>
      </dgm:t>
    </dgm:pt>
    <dgm:pt modelId="{213D89A5-8540-4F3E-8F41-84C25A0BEFB1}">
      <dgm:prSet phldrT="[Text]" custT="1"/>
      <dgm:spPr/>
      <dgm:t>
        <a:bodyPr/>
        <a:lstStyle/>
        <a:p>
          <a:pPr algn="l"/>
          <a:r>
            <a:rPr lang="es-PR" sz="1400" noProof="0" dirty="0"/>
            <a:t>Monoteísmo</a:t>
          </a:r>
        </a:p>
      </dgm:t>
    </dgm:pt>
    <dgm:pt modelId="{BC8FD238-A67C-4251-8A2C-9DDE65BEEC44}" type="sibTrans" cxnId="{479AE7B7-E395-4DEE-8F1B-35B4D5F5F494}">
      <dgm:prSet/>
      <dgm:spPr/>
      <dgm:t>
        <a:bodyPr/>
        <a:lstStyle/>
        <a:p>
          <a:endParaRPr lang="en-US"/>
        </a:p>
      </dgm:t>
    </dgm:pt>
    <dgm:pt modelId="{ECBA6A51-9F0A-48E4-BC59-4C7CF3127249}" type="parTrans" cxnId="{479AE7B7-E395-4DEE-8F1B-35B4D5F5F494}">
      <dgm:prSet/>
      <dgm:spPr/>
      <dgm:t>
        <a:bodyPr/>
        <a:lstStyle/>
        <a:p>
          <a:endParaRPr lang="en-US"/>
        </a:p>
      </dgm:t>
    </dgm:pt>
    <dgm:pt modelId="{99040655-4CF8-4144-99BD-E8E068744C05}" type="sibTrans" cxnId="{ADE335D7-AB18-4491-A7F1-D4311A1685D1}">
      <dgm:prSet/>
      <dgm:spPr/>
      <dgm:t>
        <a:bodyPr/>
        <a:lstStyle/>
        <a:p>
          <a:endParaRPr lang="en-US"/>
        </a:p>
      </dgm:t>
    </dgm:pt>
    <dgm:pt modelId="{1F232DA5-CBEB-4C82-80A8-52A707F1AD28}" type="parTrans" cxnId="{ADE335D7-AB18-4491-A7F1-D4311A1685D1}">
      <dgm:prSet/>
      <dgm:spPr/>
      <dgm:t>
        <a:bodyPr/>
        <a:lstStyle/>
        <a:p>
          <a:endParaRPr lang="en-US"/>
        </a:p>
      </dgm:t>
    </dgm:pt>
    <dgm:pt modelId="{6F68B183-CAA8-4A1B-B2B5-53D47AC66491}" type="sibTrans" cxnId="{5C55DD94-973A-4D20-A966-237E6215F483}">
      <dgm:prSet/>
      <dgm:spPr/>
      <dgm:t>
        <a:bodyPr/>
        <a:lstStyle/>
        <a:p>
          <a:endParaRPr lang="en-US"/>
        </a:p>
      </dgm:t>
    </dgm:pt>
    <dgm:pt modelId="{015ABC68-0C41-4072-A47C-E2032BE9F46A}" type="parTrans" cxnId="{5C55DD94-973A-4D20-A966-237E6215F483}">
      <dgm:prSet/>
      <dgm:spPr/>
      <dgm:t>
        <a:bodyPr/>
        <a:lstStyle/>
        <a:p>
          <a:endParaRPr lang="en-US"/>
        </a:p>
      </dgm:t>
    </dgm:pt>
    <dgm:pt modelId="{0259BBDD-1738-4F0F-BB54-8E4D7F0FA64F}" type="sibTrans" cxnId="{A192EF0C-69D5-4888-9AA2-49F1A01BA6FC}">
      <dgm:prSet/>
      <dgm:spPr/>
      <dgm:t>
        <a:bodyPr/>
        <a:lstStyle/>
        <a:p>
          <a:endParaRPr lang="en-US"/>
        </a:p>
      </dgm:t>
    </dgm:pt>
    <dgm:pt modelId="{1C96BCC5-35E2-409A-988A-805F9F252C18}" type="parTrans" cxnId="{A192EF0C-69D5-4888-9AA2-49F1A01BA6FC}">
      <dgm:prSet/>
      <dgm:spPr/>
      <dgm:t>
        <a:bodyPr/>
        <a:lstStyle/>
        <a:p>
          <a:endParaRPr lang="en-US"/>
        </a:p>
      </dgm:t>
    </dgm:pt>
    <dgm:pt modelId="{94075ADB-1C7A-49F9-97FB-61A60CFAD25F}">
      <dgm:prSet phldrT="[Text]" custT="1"/>
      <dgm:spPr/>
      <dgm:t>
        <a:bodyPr/>
        <a:lstStyle/>
        <a:p>
          <a:r>
            <a:rPr lang="en-US" sz="1400" dirty="0"/>
            <a:t>El </a:t>
          </a:r>
          <a:r>
            <a:rPr lang="es-PR" sz="1400" noProof="0" dirty="0"/>
            <a:t>Antiguo</a:t>
          </a:r>
          <a:r>
            <a:rPr lang="en-US" sz="1400" dirty="0"/>
            <a:t> </a:t>
          </a:r>
          <a:r>
            <a:rPr lang="es-PR" sz="1400" noProof="0" dirty="0"/>
            <a:t>Testamento</a:t>
          </a:r>
        </a:p>
      </dgm:t>
    </dgm:pt>
    <dgm:pt modelId="{814DA81B-96DC-4F48-BE6D-EB99C084B3DA}" type="parTrans" cxnId="{6E2A9F60-E363-4A56-A876-7CB067D79115}">
      <dgm:prSet/>
      <dgm:spPr/>
      <dgm:t>
        <a:bodyPr/>
        <a:lstStyle/>
        <a:p>
          <a:endParaRPr lang="es-PR"/>
        </a:p>
      </dgm:t>
    </dgm:pt>
    <dgm:pt modelId="{E97B0577-CF91-47AB-9C20-5A0340929B27}" type="sibTrans" cxnId="{6E2A9F60-E363-4A56-A876-7CB067D79115}">
      <dgm:prSet/>
      <dgm:spPr/>
      <dgm:t>
        <a:bodyPr/>
        <a:lstStyle/>
        <a:p>
          <a:endParaRPr lang="es-PR"/>
        </a:p>
      </dgm:t>
    </dgm:pt>
    <dgm:pt modelId="{835DF2AC-6543-41F5-A644-F05C1D1703C2}">
      <dgm:prSet phldrT="[Text]" custT="1"/>
      <dgm:spPr/>
      <dgm:t>
        <a:bodyPr/>
        <a:lstStyle/>
        <a:p>
          <a:r>
            <a:rPr lang="en-US" sz="1400" dirty="0"/>
            <a:t>Los </a:t>
          </a:r>
          <a:r>
            <a:rPr lang="es-PR" sz="1400" noProof="0" dirty="0"/>
            <a:t>Profetas</a:t>
          </a:r>
          <a:r>
            <a:rPr lang="en-US" sz="1400" dirty="0"/>
            <a:t> </a:t>
          </a:r>
          <a:r>
            <a:rPr lang="es-PR" sz="1400" noProof="0" dirty="0"/>
            <a:t>enseñan</a:t>
          </a:r>
          <a:r>
            <a:rPr lang="en-US" sz="1400" dirty="0"/>
            <a:t> </a:t>
          </a:r>
        </a:p>
      </dgm:t>
    </dgm:pt>
    <dgm:pt modelId="{6286E99C-E342-49C3-A466-9E58972A94A7}" type="parTrans" cxnId="{0291F3BC-FE5A-46BF-B5E1-CB035FE1B9F0}">
      <dgm:prSet/>
      <dgm:spPr/>
      <dgm:t>
        <a:bodyPr/>
        <a:lstStyle/>
        <a:p>
          <a:endParaRPr lang="es-PR"/>
        </a:p>
      </dgm:t>
    </dgm:pt>
    <dgm:pt modelId="{6B566A64-BE58-479F-A7CD-81566C0C5BAF}" type="sibTrans" cxnId="{0291F3BC-FE5A-46BF-B5E1-CB035FE1B9F0}">
      <dgm:prSet/>
      <dgm:spPr/>
      <dgm:t>
        <a:bodyPr/>
        <a:lstStyle/>
        <a:p>
          <a:endParaRPr lang="es-PR"/>
        </a:p>
      </dgm:t>
    </dgm:pt>
    <dgm:pt modelId="{6D5ABE1A-1DE4-4F1B-8680-A26D4FF5195E}">
      <dgm:prSet custT="1"/>
      <dgm:spPr/>
    </dgm:pt>
    <dgm:pt modelId="{7AF07F4E-BC33-4FCB-BFE0-245762D7706B}" type="parTrans" cxnId="{8D7EF249-8551-4859-BDA7-2A7438C42391}">
      <dgm:prSet/>
      <dgm:spPr/>
      <dgm:t>
        <a:bodyPr/>
        <a:lstStyle/>
        <a:p>
          <a:endParaRPr lang="es-PR"/>
        </a:p>
      </dgm:t>
    </dgm:pt>
    <dgm:pt modelId="{67BA2188-DA45-416D-B484-BFD1156130AF}" type="sibTrans" cxnId="{8D7EF249-8551-4859-BDA7-2A7438C42391}">
      <dgm:prSet/>
      <dgm:spPr/>
      <dgm:t>
        <a:bodyPr/>
        <a:lstStyle/>
        <a:p>
          <a:endParaRPr lang="es-PR"/>
        </a:p>
      </dgm:t>
    </dgm:pt>
    <dgm:pt modelId="{90CEEE1E-48B1-4DF5-A654-3BC748512B5C}">
      <dgm:prSet custT="1"/>
      <dgm:spPr/>
      <dgm:t>
        <a:bodyPr/>
        <a:lstStyle/>
        <a:p>
          <a:endParaRPr lang="es-PR" sz="2800" dirty="0">
            <a:solidFill>
              <a:schemeClr val="bg2">
                <a:lumMod val="50000"/>
              </a:schemeClr>
            </a:solidFill>
          </a:endParaRPr>
        </a:p>
      </dgm:t>
    </dgm:pt>
    <dgm:pt modelId="{0650D37B-D0A9-4BB5-868A-3B5CC1D6B501}" type="parTrans" cxnId="{6EF39EE9-4A76-48BC-9C2B-F1C733BF8C83}">
      <dgm:prSet/>
      <dgm:spPr/>
      <dgm:t>
        <a:bodyPr/>
        <a:lstStyle/>
        <a:p>
          <a:endParaRPr lang="es-PR"/>
        </a:p>
      </dgm:t>
    </dgm:pt>
    <dgm:pt modelId="{13477CB2-EF57-445B-9C9F-8A969EA5D54D}" type="sibTrans" cxnId="{6EF39EE9-4A76-48BC-9C2B-F1C733BF8C83}">
      <dgm:prSet/>
      <dgm:spPr/>
      <dgm:t>
        <a:bodyPr/>
        <a:lstStyle/>
        <a:p>
          <a:endParaRPr lang="es-PR"/>
        </a:p>
      </dgm:t>
    </dgm:pt>
    <dgm:pt modelId="{83C36EE8-1C0C-4FB3-9543-6270A9DFBF23}">
      <dgm:prSet phldrT="[Text]" custT="1"/>
      <dgm:spPr/>
      <dgm:t>
        <a:bodyPr/>
        <a:lstStyle/>
        <a:p>
          <a:endParaRPr lang="en-US" sz="2800" dirty="0">
            <a:solidFill>
              <a:schemeClr val="bg2">
                <a:lumMod val="50000"/>
              </a:schemeClr>
            </a:solidFill>
          </a:endParaRPr>
        </a:p>
      </dgm:t>
    </dgm:pt>
    <dgm:pt modelId="{DFBEBDB6-DACE-4D6C-B21D-B9F24F8F6E26}" type="sibTrans" cxnId="{78AF6811-AB1C-489C-A65F-9836463B02AD}">
      <dgm:prSet/>
      <dgm:spPr/>
      <dgm:t>
        <a:bodyPr/>
        <a:lstStyle/>
        <a:p>
          <a:endParaRPr lang="en-US"/>
        </a:p>
      </dgm:t>
    </dgm:pt>
    <dgm:pt modelId="{B80F6DE0-C445-4250-A501-4F034C1F70B5}" type="parTrans" cxnId="{78AF6811-AB1C-489C-A65F-9836463B02AD}">
      <dgm:prSet/>
      <dgm:spPr/>
      <dgm:t>
        <a:bodyPr/>
        <a:lstStyle/>
        <a:p>
          <a:endParaRPr lang="en-US"/>
        </a:p>
      </dgm:t>
    </dgm:pt>
    <dgm:pt modelId="{261BEAA6-F1DA-44E5-9BA5-282E3410974A}" type="pres">
      <dgm:prSet presAssocID="{A7AD8E25-64B7-4B3E-A6E4-3055C2CFC9E4}" presName="Name0" presStyleCnt="0">
        <dgm:presLayoutVars>
          <dgm:chMax val="1"/>
          <dgm:dir/>
          <dgm:animLvl val="ctr"/>
          <dgm:resizeHandles val="exact"/>
        </dgm:presLayoutVars>
      </dgm:prSet>
      <dgm:spPr/>
    </dgm:pt>
    <dgm:pt modelId="{76AF953B-05C3-4FDB-9DAA-5DC66E6E21EA}" type="pres">
      <dgm:prSet presAssocID="{83C36EE8-1C0C-4FB3-9543-6270A9DFBF23}" presName="centerShape" presStyleLbl="node0" presStyleIdx="0" presStyleCnt="1"/>
      <dgm:spPr/>
    </dgm:pt>
    <dgm:pt modelId="{E554BB83-8E3D-40A9-B9C0-32447513287A}" type="pres">
      <dgm:prSet presAssocID="{213D89A5-8540-4F3E-8F41-84C25A0BEFB1}" presName="node" presStyleLbl="node1" presStyleIdx="0" presStyleCnt="6" custScaleX="101979" custScaleY="100370">
        <dgm:presLayoutVars>
          <dgm:bulletEnabled val="1"/>
        </dgm:presLayoutVars>
      </dgm:prSet>
      <dgm:spPr/>
    </dgm:pt>
    <dgm:pt modelId="{233DFD65-1688-47D9-8AC6-1AB7522154ED}" type="pres">
      <dgm:prSet presAssocID="{213D89A5-8540-4F3E-8F41-84C25A0BEFB1}" presName="dummy" presStyleCnt="0"/>
      <dgm:spPr/>
    </dgm:pt>
    <dgm:pt modelId="{7531B1EE-7188-41D6-ABF3-DE7D97E2CB3B}" type="pres">
      <dgm:prSet presAssocID="{0259BBDD-1738-4F0F-BB54-8E4D7F0FA64F}" presName="sibTrans" presStyleLbl="sibTrans2D1" presStyleIdx="0" presStyleCnt="6"/>
      <dgm:spPr/>
    </dgm:pt>
    <dgm:pt modelId="{31B391D6-5E29-4999-8F27-DC1452E35E42}" type="pres">
      <dgm:prSet presAssocID="{77F9F324-13A6-457D-A26F-892D92879CD1}" presName="node" presStyleLbl="node1" presStyleIdx="1" presStyleCnt="6" custScaleX="109013" custScaleY="108663">
        <dgm:presLayoutVars>
          <dgm:bulletEnabled val="1"/>
        </dgm:presLayoutVars>
      </dgm:prSet>
      <dgm:spPr/>
    </dgm:pt>
    <dgm:pt modelId="{69F251B1-E056-4DFE-8D59-92BF8B29FE37}" type="pres">
      <dgm:prSet presAssocID="{77F9F324-13A6-457D-A26F-892D92879CD1}" presName="dummy" presStyleCnt="0"/>
      <dgm:spPr/>
    </dgm:pt>
    <dgm:pt modelId="{EDA64E6B-ECEB-4A54-AE03-56FE8DBEA7EC}" type="pres">
      <dgm:prSet presAssocID="{6F68B183-CAA8-4A1B-B2B5-53D47AC66491}" presName="sibTrans" presStyleLbl="sibTrans2D1" presStyleIdx="1" presStyleCnt="6"/>
      <dgm:spPr/>
    </dgm:pt>
    <dgm:pt modelId="{29B8523D-58FE-4E4D-8243-A84ED208F16A}" type="pres">
      <dgm:prSet presAssocID="{CB39CE7D-2318-4977-A0BE-545A2B09648F}" presName="node" presStyleLbl="node1" presStyleIdx="2" presStyleCnt="6" custScaleX="118349" custScaleY="117425">
        <dgm:presLayoutVars>
          <dgm:bulletEnabled val="1"/>
        </dgm:presLayoutVars>
      </dgm:prSet>
      <dgm:spPr/>
    </dgm:pt>
    <dgm:pt modelId="{B8E998A8-CC3B-4019-A865-C7B4C9F18644}" type="pres">
      <dgm:prSet presAssocID="{CB39CE7D-2318-4977-A0BE-545A2B09648F}" presName="dummy" presStyleCnt="0"/>
      <dgm:spPr/>
    </dgm:pt>
    <dgm:pt modelId="{B8E3F83B-B09B-4B99-87AB-2A9AC2283366}" type="pres">
      <dgm:prSet presAssocID="{99040655-4CF8-4144-99BD-E8E068744C05}" presName="sibTrans" presStyleLbl="sibTrans2D1" presStyleIdx="2" presStyleCnt="6"/>
      <dgm:spPr/>
    </dgm:pt>
    <dgm:pt modelId="{A9483BF9-583C-49D3-A274-BE5A363AC308}" type="pres">
      <dgm:prSet presAssocID="{32C34D6D-96B9-4445-9154-275A5B60696F}" presName="node" presStyleLbl="node1" presStyleIdx="3" presStyleCnt="6">
        <dgm:presLayoutVars>
          <dgm:bulletEnabled val="1"/>
        </dgm:presLayoutVars>
      </dgm:prSet>
      <dgm:spPr/>
    </dgm:pt>
    <dgm:pt modelId="{20BDA83C-D9F6-42F3-A261-E20497958C3F}" type="pres">
      <dgm:prSet presAssocID="{32C34D6D-96B9-4445-9154-275A5B60696F}" presName="dummy" presStyleCnt="0"/>
      <dgm:spPr/>
    </dgm:pt>
    <dgm:pt modelId="{B471C407-6DD3-4F19-8142-91882F7FF3EF}" type="pres">
      <dgm:prSet presAssocID="{BC8FD238-A67C-4251-8A2C-9DDE65BEEC44}" presName="sibTrans" presStyleLbl="sibTrans2D1" presStyleIdx="3" presStyleCnt="6"/>
      <dgm:spPr/>
    </dgm:pt>
    <dgm:pt modelId="{BF4117BC-4861-47D7-8020-40393F44743A}" type="pres">
      <dgm:prSet presAssocID="{835DF2AC-6543-41F5-A644-F05C1D1703C2}" presName="node" presStyleLbl="node1" presStyleIdx="4" presStyleCnt="6">
        <dgm:presLayoutVars>
          <dgm:bulletEnabled val="1"/>
        </dgm:presLayoutVars>
      </dgm:prSet>
      <dgm:spPr/>
    </dgm:pt>
    <dgm:pt modelId="{1954662E-423F-4C08-A8D8-2A157F369B13}" type="pres">
      <dgm:prSet presAssocID="{835DF2AC-6543-41F5-A644-F05C1D1703C2}" presName="dummy" presStyleCnt="0"/>
      <dgm:spPr/>
    </dgm:pt>
    <dgm:pt modelId="{95A6CE4B-913A-4371-A121-94E1F5205319}" type="pres">
      <dgm:prSet presAssocID="{6B566A64-BE58-479F-A7CD-81566C0C5BAF}" presName="sibTrans" presStyleLbl="sibTrans2D1" presStyleIdx="4" presStyleCnt="6"/>
      <dgm:spPr/>
    </dgm:pt>
    <dgm:pt modelId="{EE277123-8427-4AAE-983C-C00A4EE2C880}" type="pres">
      <dgm:prSet presAssocID="{94075ADB-1C7A-49F9-97FB-61A60CFAD25F}" presName="node" presStyleLbl="node1" presStyleIdx="5" presStyleCnt="6">
        <dgm:presLayoutVars>
          <dgm:bulletEnabled val="1"/>
        </dgm:presLayoutVars>
      </dgm:prSet>
      <dgm:spPr/>
    </dgm:pt>
    <dgm:pt modelId="{C4DEEDE7-6154-453F-9F9D-3C7123FA0D25}" type="pres">
      <dgm:prSet presAssocID="{94075ADB-1C7A-49F9-97FB-61A60CFAD25F}" presName="dummy" presStyleCnt="0"/>
      <dgm:spPr/>
    </dgm:pt>
    <dgm:pt modelId="{572CFC13-26DC-4379-8ECC-7DB29CB0508A}" type="pres">
      <dgm:prSet presAssocID="{E97B0577-CF91-47AB-9C20-5A0340929B27}" presName="sibTrans" presStyleLbl="sibTrans2D1" presStyleIdx="5" presStyleCnt="6"/>
      <dgm:spPr/>
    </dgm:pt>
  </dgm:ptLst>
  <dgm:cxnLst>
    <dgm:cxn modelId="{78B5DF05-D6AF-4348-B83E-E8D1E445305F}" type="presOf" srcId="{32C34D6D-96B9-4445-9154-275A5B60696F}" destId="{A9483BF9-583C-49D3-A274-BE5A363AC308}" srcOrd="0" destOrd="0" presId="urn:microsoft.com/office/officeart/2005/8/layout/radial6"/>
    <dgm:cxn modelId="{A192EF0C-69D5-4888-9AA2-49F1A01BA6FC}" srcId="{83C36EE8-1C0C-4FB3-9543-6270A9DFBF23}" destId="{213D89A5-8540-4F3E-8F41-84C25A0BEFB1}" srcOrd="0" destOrd="0" parTransId="{1C96BCC5-35E2-409A-988A-805F9F252C18}" sibTransId="{0259BBDD-1738-4F0F-BB54-8E4D7F0FA64F}"/>
    <dgm:cxn modelId="{78AF6811-AB1C-489C-A65F-9836463B02AD}" srcId="{A7AD8E25-64B7-4B3E-A6E4-3055C2CFC9E4}" destId="{83C36EE8-1C0C-4FB3-9543-6270A9DFBF23}" srcOrd="0" destOrd="0" parTransId="{B80F6DE0-C445-4250-A501-4F034C1F70B5}" sibTransId="{DFBEBDB6-DACE-4D6C-B21D-B9F24F8F6E26}"/>
    <dgm:cxn modelId="{4EDF9A17-AA3F-4513-9D76-3AC149ED4523}" srcId="{A7AD8E25-64B7-4B3E-A6E4-3055C2CFC9E4}" destId="{AABE5674-A9E9-450A-B886-0E66BBDFABB9}" srcOrd="3" destOrd="0" parTransId="{857029B2-DBD4-4124-9EFC-7775F94E04F8}" sibTransId="{F4F80161-8124-4B5F-B846-531756CC2F9F}"/>
    <dgm:cxn modelId="{69819B1A-4F80-47FB-AE98-A4AEF207A905}" type="presOf" srcId="{CB39CE7D-2318-4977-A0BE-545A2B09648F}" destId="{29B8523D-58FE-4E4D-8243-A84ED208F16A}" srcOrd="0" destOrd="0" presId="urn:microsoft.com/office/officeart/2005/8/layout/radial6"/>
    <dgm:cxn modelId="{7ACAFC27-FFBE-4563-9DD5-96E5741251C3}" type="presOf" srcId="{A7AD8E25-64B7-4B3E-A6E4-3055C2CFC9E4}" destId="{261BEAA6-F1DA-44E5-9BA5-282E3410974A}" srcOrd="0" destOrd="0" presId="urn:microsoft.com/office/officeart/2005/8/layout/radial6"/>
    <dgm:cxn modelId="{8063BA2D-74C6-4868-AE0C-52C0A46DBA1C}" type="presOf" srcId="{77F9F324-13A6-457D-A26F-892D92879CD1}" destId="{31B391D6-5E29-4999-8F27-DC1452E35E42}" srcOrd="0" destOrd="0" presId="urn:microsoft.com/office/officeart/2005/8/layout/radial6"/>
    <dgm:cxn modelId="{AFFB9D2E-E030-4329-9ECB-9E20E8482295}" type="presOf" srcId="{94075ADB-1C7A-49F9-97FB-61A60CFAD25F}" destId="{EE277123-8427-4AAE-983C-C00A4EE2C880}" srcOrd="0" destOrd="0" presId="urn:microsoft.com/office/officeart/2005/8/layout/radial6"/>
    <dgm:cxn modelId="{407A6735-2EDA-48D4-8FF0-5AF66F3B5EBD}" type="presOf" srcId="{835DF2AC-6543-41F5-A644-F05C1D1703C2}" destId="{BF4117BC-4861-47D7-8020-40393F44743A}" srcOrd="0" destOrd="0" presId="urn:microsoft.com/office/officeart/2005/8/layout/radial6"/>
    <dgm:cxn modelId="{6E2A9F60-E363-4A56-A876-7CB067D79115}" srcId="{83C36EE8-1C0C-4FB3-9543-6270A9DFBF23}" destId="{94075ADB-1C7A-49F9-97FB-61A60CFAD25F}" srcOrd="5" destOrd="0" parTransId="{814DA81B-96DC-4F48-BE6D-EB99C084B3DA}" sibTransId="{E97B0577-CF91-47AB-9C20-5A0340929B27}"/>
    <dgm:cxn modelId="{8D7EF249-8551-4859-BDA7-2A7438C42391}" srcId="{A7AD8E25-64B7-4B3E-A6E4-3055C2CFC9E4}" destId="{6D5ABE1A-1DE4-4F1B-8680-A26D4FF5195E}" srcOrd="1" destOrd="0" parTransId="{7AF07F4E-BC33-4FCB-BFE0-245762D7706B}" sibTransId="{67BA2188-DA45-416D-B484-BFD1156130AF}"/>
    <dgm:cxn modelId="{5566BD6E-14AB-4134-97FE-7F443E835C49}" type="presOf" srcId="{83C36EE8-1C0C-4FB3-9543-6270A9DFBF23}" destId="{76AF953B-05C3-4FDB-9DAA-5DC66E6E21EA}" srcOrd="0" destOrd="0" presId="urn:microsoft.com/office/officeart/2005/8/layout/radial6"/>
    <dgm:cxn modelId="{8FE4DE86-6754-4081-B31B-2A5DF2384AD4}" type="presOf" srcId="{6F68B183-CAA8-4A1B-B2B5-53D47AC66491}" destId="{EDA64E6B-ECEB-4A54-AE03-56FE8DBEA7EC}" srcOrd="0" destOrd="0" presId="urn:microsoft.com/office/officeart/2005/8/layout/radial6"/>
    <dgm:cxn modelId="{5C55DD94-973A-4D20-A966-237E6215F483}" srcId="{83C36EE8-1C0C-4FB3-9543-6270A9DFBF23}" destId="{77F9F324-13A6-457D-A26F-892D92879CD1}" srcOrd="1" destOrd="0" parTransId="{015ABC68-0C41-4072-A47C-E2032BE9F46A}" sibTransId="{6F68B183-CAA8-4A1B-B2B5-53D47AC66491}"/>
    <dgm:cxn modelId="{15A71EB0-B588-4172-8148-CBD7AA837C31}" type="presOf" srcId="{6B566A64-BE58-479F-A7CD-81566C0C5BAF}" destId="{95A6CE4B-913A-4371-A121-94E1F5205319}" srcOrd="0" destOrd="0" presId="urn:microsoft.com/office/officeart/2005/8/layout/radial6"/>
    <dgm:cxn modelId="{479AE7B7-E395-4DEE-8F1B-35B4D5F5F494}" srcId="{83C36EE8-1C0C-4FB3-9543-6270A9DFBF23}" destId="{32C34D6D-96B9-4445-9154-275A5B60696F}" srcOrd="3" destOrd="0" parTransId="{ECBA6A51-9F0A-48E4-BC59-4C7CF3127249}" sibTransId="{BC8FD238-A67C-4251-8A2C-9DDE65BEEC44}"/>
    <dgm:cxn modelId="{0291F3BC-FE5A-46BF-B5E1-CB035FE1B9F0}" srcId="{83C36EE8-1C0C-4FB3-9543-6270A9DFBF23}" destId="{835DF2AC-6543-41F5-A644-F05C1D1703C2}" srcOrd="4" destOrd="0" parTransId="{6286E99C-E342-49C3-A466-9E58972A94A7}" sibTransId="{6B566A64-BE58-479F-A7CD-81566C0C5BAF}"/>
    <dgm:cxn modelId="{E77E84D4-367A-46F3-AC5C-70C2515EC85A}" type="presOf" srcId="{213D89A5-8540-4F3E-8F41-84C25A0BEFB1}" destId="{E554BB83-8E3D-40A9-B9C0-32447513287A}" srcOrd="0" destOrd="0" presId="urn:microsoft.com/office/officeart/2005/8/layout/radial6"/>
    <dgm:cxn modelId="{E7CC1AD6-821F-476B-A94B-D3EA71E219FF}" type="presOf" srcId="{BC8FD238-A67C-4251-8A2C-9DDE65BEEC44}" destId="{B471C407-6DD3-4F19-8142-91882F7FF3EF}" srcOrd="0" destOrd="0" presId="urn:microsoft.com/office/officeart/2005/8/layout/radial6"/>
    <dgm:cxn modelId="{ADE335D7-AB18-4491-A7F1-D4311A1685D1}" srcId="{83C36EE8-1C0C-4FB3-9543-6270A9DFBF23}" destId="{CB39CE7D-2318-4977-A0BE-545A2B09648F}" srcOrd="2" destOrd="0" parTransId="{1F232DA5-CBEB-4C82-80A8-52A707F1AD28}" sibTransId="{99040655-4CF8-4144-99BD-E8E068744C05}"/>
    <dgm:cxn modelId="{18587BDD-675B-4FF6-8B30-6FDCDB045422}" type="presOf" srcId="{E97B0577-CF91-47AB-9C20-5A0340929B27}" destId="{572CFC13-26DC-4379-8ECC-7DB29CB0508A}" srcOrd="0" destOrd="0" presId="urn:microsoft.com/office/officeart/2005/8/layout/radial6"/>
    <dgm:cxn modelId="{C78392E7-D1FD-4046-9F4B-743C96076616}" type="presOf" srcId="{99040655-4CF8-4144-99BD-E8E068744C05}" destId="{B8E3F83B-B09B-4B99-87AB-2A9AC2283366}" srcOrd="0" destOrd="0" presId="urn:microsoft.com/office/officeart/2005/8/layout/radial6"/>
    <dgm:cxn modelId="{6EF39EE9-4A76-48BC-9C2B-F1C733BF8C83}" srcId="{A7AD8E25-64B7-4B3E-A6E4-3055C2CFC9E4}" destId="{90CEEE1E-48B1-4DF5-A654-3BC748512B5C}" srcOrd="2" destOrd="0" parTransId="{0650D37B-D0A9-4BB5-868A-3B5CC1D6B501}" sibTransId="{13477CB2-EF57-445B-9C9F-8A969EA5D54D}"/>
    <dgm:cxn modelId="{B8DC8AED-BC83-4EDA-B4C0-B01FE9C481D4}" srcId="{A7AD8E25-64B7-4B3E-A6E4-3055C2CFC9E4}" destId="{0038743D-FF9F-4C14-81AE-B1880C856510}" srcOrd="4" destOrd="0" parTransId="{B7E8881B-A244-4AA3-A22C-776994C6C935}" sibTransId="{95F98498-0809-4B76-827B-2EFB3899AC02}"/>
    <dgm:cxn modelId="{17A535F2-2862-47DD-8CEF-FC73B5E2CF66}" srcId="{A7AD8E25-64B7-4B3E-A6E4-3055C2CFC9E4}" destId="{C4C024CD-35E9-4FE5-AF45-9024153CFDF2}" srcOrd="5" destOrd="0" parTransId="{F60E3D11-516A-4BEF-97FD-78DEAFA9FA65}" sibTransId="{459F49F8-BF68-4FF3-AD9C-17401891F5A7}"/>
    <dgm:cxn modelId="{4C7DA7F2-DD2E-4080-875E-C4F37B6904CB}" type="presOf" srcId="{0259BBDD-1738-4F0F-BB54-8E4D7F0FA64F}" destId="{7531B1EE-7188-41D6-ABF3-DE7D97E2CB3B}" srcOrd="0" destOrd="0" presId="urn:microsoft.com/office/officeart/2005/8/layout/radial6"/>
    <dgm:cxn modelId="{F7FE53C8-4565-42E4-A7E7-554212B300A3}" type="presParOf" srcId="{261BEAA6-F1DA-44E5-9BA5-282E3410974A}" destId="{76AF953B-05C3-4FDB-9DAA-5DC66E6E21EA}" srcOrd="0" destOrd="0" presId="urn:microsoft.com/office/officeart/2005/8/layout/radial6"/>
    <dgm:cxn modelId="{6B539A93-6EB3-4B57-9068-63397F42D045}" type="presParOf" srcId="{261BEAA6-F1DA-44E5-9BA5-282E3410974A}" destId="{E554BB83-8E3D-40A9-B9C0-32447513287A}" srcOrd="1" destOrd="0" presId="urn:microsoft.com/office/officeart/2005/8/layout/radial6"/>
    <dgm:cxn modelId="{CBE88205-E9FC-404B-B254-C3FAB9A0E3A3}" type="presParOf" srcId="{261BEAA6-F1DA-44E5-9BA5-282E3410974A}" destId="{233DFD65-1688-47D9-8AC6-1AB7522154ED}" srcOrd="2" destOrd="0" presId="urn:microsoft.com/office/officeart/2005/8/layout/radial6"/>
    <dgm:cxn modelId="{A2550C71-5939-4FB9-84B3-FEFB3C7AA1EF}" type="presParOf" srcId="{261BEAA6-F1DA-44E5-9BA5-282E3410974A}" destId="{7531B1EE-7188-41D6-ABF3-DE7D97E2CB3B}" srcOrd="3" destOrd="0" presId="urn:microsoft.com/office/officeart/2005/8/layout/radial6"/>
    <dgm:cxn modelId="{1F9B0885-19ED-4E1D-86AC-5CC1FC9C036C}" type="presParOf" srcId="{261BEAA6-F1DA-44E5-9BA5-282E3410974A}" destId="{31B391D6-5E29-4999-8F27-DC1452E35E42}" srcOrd="4" destOrd="0" presId="urn:microsoft.com/office/officeart/2005/8/layout/radial6"/>
    <dgm:cxn modelId="{3883C048-215B-4377-BBE5-411DAD944B64}" type="presParOf" srcId="{261BEAA6-F1DA-44E5-9BA5-282E3410974A}" destId="{69F251B1-E056-4DFE-8D59-92BF8B29FE37}" srcOrd="5" destOrd="0" presId="urn:microsoft.com/office/officeart/2005/8/layout/radial6"/>
    <dgm:cxn modelId="{20DFEDE3-FE70-4A9A-A5A6-74B875C8C532}" type="presParOf" srcId="{261BEAA6-F1DA-44E5-9BA5-282E3410974A}" destId="{EDA64E6B-ECEB-4A54-AE03-56FE8DBEA7EC}" srcOrd="6" destOrd="0" presId="urn:microsoft.com/office/officeart/2005/8/layout/radial6"/>
    <dgm:cxn modelId="{3368E7CF-F4DA-4EF1-85F7-BBBF1E140CBA}" type="presParOf" srcId="{261BEAA6-F1DA-44E5-9BA5-282E3410974A}" destId="{29B8523D-58FE-4E4D-8243-A84ED208F16A}" srcOrd="7" destOrd="0" presId="urn:microsoft.com/office/officeart/2005/8/layout/radial6"/>
    <dgm:cxn modelId="{89518F0A-3BDF-49B5-A997-724BD770B1A8}" type="presParOf" srcId="{261BEAA6-F1DA-44E5-9BA5-282E3410974A}" destId="{B8E998A8-CC3B-4019-A865-C7B4C9F18644}" srcOrd="8" destOrd="0" presId="urn:microsoft.com/office/officeart/2005/8/layout/radial6"/>
    <dgm:cxn modelId="{077A1300-06A4-4703-B945-3B34E2D2389E}" type="presParOf" srcId="{261BEAA6-F1DA-44E5-9BA5-282E3410974A}" destId="{B8E3F83B-B09B-4B99-87AB-2A9AC2283366}" srcOrd="9" destOrd="0" presId="urn:microsoft.com/office/officeart/2005/8/layout/radial6"/>
    <dgm:cxn modelId="{C41CD347-D319-4172-B3DB-268C0379FE0D}" type="presParOf" srcId="{261BEAA6-F1DA-44E5-9BA5-282E3410974A}" destId="{A9483BF9-583C-49D3-A274-BE5A363AC308}" srcOrd="10" destOrd="0" presId="urn:microsoft.com/office/officeart/2005/8/layout/radial6"/>
    <dgm:cxn modelId="{EA8AAEE5-2C57-499A-9191-0C5F2D934F70}" type="presParOf" srcId="{261BEAA6-F1DA-44E5-9BA5-282E3410974A}" destId="{20BDA83C-D9F6-42F3-A261-E20497958C3F}" srcOrd="11" destOrd="0" presId="urn:microsoft.com/office/officeart/2005/8/layout/radial6"/>
    <dgm:cxn modelId="{8A6E705B-C9F3-41EE-ACA5-825631F2ECDE}" type="presParOf" srcId="{261BEAA6-F1DA-44E5-9BA5-282E3410974A}" destId="{B471C407-6DD3-4F19-8142-91882F7FF3EF}" srcOrd="12" destOrd="0" presId="urn:microsoft.com/office/officeart/2005/8/layout/radial6"/>
    <dgm:cxn modelId="{13573E85-311B-4A0C-B964-DDE68EE376EF}" type="presParOf" srcId="{261BEAA6-F1DA-44E5-9BA5-282E3410974A}" destId="{BF4117BC-4861-47D7-8020-40393F44743A}" srcOrd="13" destOrd="0" presId="urn:microsoft.com/office/officeart/2005/8/layout/radial6"/>
    <dgm:cxn modelId="{C6367D17-710B-4666-86AF-EDCBD1E77495}" type="presParOf" srcId="{261BEAA6-F1DA-44E5-9BA5-282E3410974A}" destId="{1954662E-423F-4C08-A8D8-2A157F369B13}" srcOrd="14" destOrd="0" presId="urn:microsoft.com/office/officeart/2005/8/layout/radial6"/>
    <dgm:cxn modelId="{ADE41281-E483-4837-9B6C-9FE379472623}" type="presParOf" srcId="{261BEAA6-F1DA-44E5-9BA5-282E3410974A}" destId="{95A6CE4B-913A-4371-A121-94E1F5205319}" srcOrd="15" destOrd="0" presId="urn:microsoft.com/office/officeart/2005/8/layout/radial6"/>
    <dgm:cxn modelId="{04C159C7-30E2-49CC-9958-01D2339680C6}" type="presParOf" srcId="{261BEAA6-F1DA-44E5-9BA5-282E3410974A}" destId="{EE277123-8427-4AAE-983C-C00A4EE2C880}" srcOrd="16" destOrd="0" presId="urn:microsoft.com/office/officeart/2005/8/layout/radial6"/>
    <dgm:cxn modelId="{87FC5326-D9C0-4168-B0B3-B5ABC0D8CE2C}" type="presParOf" srcId="{261BEAA6-F1DA-44E5-9BA5-282E3410974A}" destId="{C4DEEDE7-6154-453F-9F9D-3C7123FA0D25}" srcOrd="17" destOrd="0" presId="urn:microsoft.com/office/officeart/2005/8/layout/radial6"/>
    <dgm:cxn modelId="{ECB599B0-6885-4ABB-B1B1-4E4D6C2CE3FA}" type="presParOf" srcId="{261BEAA6-F1DA-44E5-9BA5-282E3410974A}" destId="{572CFC13-26DC-4379-8ECC-7DB29CB0508A}" srcOrd="18"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AD8E25-64B7-4B3E-A6E4-3055C2CFC9E4}" type="doc">
      <dgm:prSet loTypeId="urn:microsoft.com/office/officeart/2005/8/layout/radial6" loCatId="relationship" qsTypeId="urn:microsoft.com/office/officeart/2005/8/quickstyle/simple5" qsCatId="simple" csTypeId="urn:microsoft.com/office/officeart/2005/8/colors/accent2_5" csCatId="accent2" phldr="1"/>
      <dgm:spPr/>
    </dgm:pt>
    <dgm:pt modelId="{AABE5674-A9E9-450A-B886-0E66BBDFABB9}">
      <dgm:prSet phldrT="[Text]"/>
      <dgm:spPr/>
      <dgm:t>
        <a:bodyPr/>
        <a:lstStyle/>
        <a:p>
          <a:endParaRPr lang="en-US"/>
        </a:p>
      </dgm:t>
    </dgm:pt>
    <dgm:pt modelId="{857029B2-DBD4-4124-9EFC-7775F94E04F8}" type="parTrans" cxnId="{4EDF9A17-AA3F-4513-9D76-3AC149ED4523}">
      <dgm:prSet/>
      <dgm:spPr/>
      <dgm:t>
        <a:bodyPr/>
        <a:lstStyle/>
        <a:p>
          <a:endParaRPr lang="en-US"/>
        </a:p>
      </dgm:t>
    </dgm:pt>
    <dgm:pt modelId="{F4F80161-8124-4B5F-B846-531756CC2F9F}" type="sibTrans" cxnId="{4EDF9A17-AA3F-4513-9D76-3AC149ED4523}">
      <dgm:prSet/>
      <dgm:spPr/>
      <dgm:t>
        <a:bodyPr/>
        <a:lstStyle/>
        <a:p>
          <a:endParaRPr lang="en-US"/>
        </a:p>
      </dgm:t>
    </dgm:pt>
    <dgm:pt modelId="{0038743D-FF9F-4C14-81AE-B1880C856510}">
      <dgm:prSet phldrT="[Text]"/>
      <dgm:spPr/>
      <dgm:t>
        <a:bodyPr/>
        <a:lstStyle/>
        <a:p>
          <a:endParaRPr lang="en-US"/>
        </a:p>
      </dgm:t>
    </dgm:pt>
    <dgm:pt modelId="{B7E8881B-A244-4AA3-A22C-776994C6C935}" type="parTrans" cxnId="{B8DC8AED-BC83-4EDA-B4C0-B01FE9C481D4}">
      <dgm:prSet/>
      <dgm:spPr/>
      <dgm:t>
        <a:bodyPr/>
        <a:lstStyle/>
        <a:p>
          <a:endParaRPr lang="en-US"/>
        </a:p>
      </dgm:t>
    </dgm:pt>
    <dgm:pt modelId="{95F98498-0809-4B76-827B-2EFB3899AC02}" type="sibTrans" cxnId="{B8DC8AED-BC83-4EDA-B4C0-B01FE9C481D4}">
      <dgm:prSet/>
      <dgm:spPr/>
      <dgm:t>
        <a:bodyPr/>
        <a:lstStyle/>
        <a:p>
          <a:endParaRPr lang="en-US"/>
        </a:p>
      </dgm:t>
    </dgm:pt>
    <dgm:pt modelId="{C4C024CD-35E9-4FE5-AF45-9024153CFDF2}">
      <dgm:prSet phldrT="[Text]"/>
      <dgm:spPr/>
      <dgm:t>
        <a:bodyPr/>
        <a:lstStyle/>
        <a:p>
          <a:endParaRPr lang="en-US"/>
        </a:p>
      </dgm:t>
    </dgm:pt>
    <dgm:pt modelId="{F60E3D11-516A-4BEF-97FD-78DEAFA9FA65}" type="parTrans" cxnId="{17A535F2-2862-47DD-8CEF-FC73B5E2CF66}">
      <dgm:prSet/>
      <dgm:spPr/>
      <dgm:t>
        <a:bodyPr/>
        <a:lstStyle/>
        <a:p>
          <a:endParaRPr lang="en-US"/>
        </a:p>
      </dgm:t>
    </dgm:pt>
    <dgm:pt modelId="{459F49F8-BF68-4FF3-AD9C-17401891F5A7}" type="sibTrans" cxnId="{17A535F2-2862-47DD-8CEF-FC73B5E2CF66}">
      <dgm:prSet/>
      <dgm:spPr/>
      <dgm:t>
        <a:bodyPr/>
        <a:lstStyle/>
        <a:p>
          <a:endParaRPr lang="en-US"/>
        </a:p>
      </dgm:t>
    </dgm:pt>
    <dgm:pt modelId="{32C34D6D-96B9-4445-9154-275A5B60696F}">
      <dgm:prSet phldrT="[Text]" custT="1"/>
      <dgm:spPr/>
      <dgm:t>
        <a:bodyPr/>
        <a:lstStyle/>
        <a:p>
          <a:r>
            <a:rPr lang="es-ES" sz="1400" b="0" i="0" u="none" dirty="0"/>
            <a:t>Biblia (Antiguo y Nuevo Testamento)</a:t>
          </a:r>
          <a:endParaRPr lang="es-PR" sz="1400" noProof="0" dirty="0"/>
        </a:p>
      </dgm:t>
    </dgm:pt>
    <dgm:pt modelId="{CB39CE7D-2318-4977-A0BE-545A2B09648F}">
      <dgm:prSet phldrT="[Text]" custT="1"/>
      <dgm:spPr/>
      <dgm:t>
        <a:bodyPr/>
        <a:lstStyle/>
        <a:p>
          <a:r>
            <a:rPr lang="es-ES" sz="1400" b="0" i="0" u="none" dirty="0"/>
            <a:t>Jesús hijo de Dios y Mesías</a:t>
          </a:r>
          <a:endParaRPr lang="en-US" sz="1400" dirty="0"/>
        </a:p>
      </dgm:t>
    </dgm:pt>
    <dgm:pt modelId="{77F9F324-13A6-457D-A26F-892D92879CD1}">
      <dgm:prSet phldrT="[Text]" custT="1"/>
      <dgm:spPr/>
      <dgm:t>
        <a:bodyPr/>
        <a:lstStyle/>
        <a:p>
          <a:r>
            <a:rPr lang="es-PR" sz="1400" dirty="0"/>
            <a:t>Monoteísmo</a:t>
          </a:r>
        </a:p>
        <a:p>
          <a:endParaRPr lang="en-US" sz="1400" dirty="0"/>
        </a:p>
      </dgm:t>
    </dgm:pt>
    <dgm:pt modelId="{213D89A5-8540-4F3E-8F41-84C25A0BEFB1}">
      <dgm:prSet phldrT="[Text]" custT="1"/>
      <dgm:spPr/>
      <dgm:t>
        <a:bodyPr/>
        <a:lstStyle/>
        <a:p>
          <a:pPr algn="ctr"/>
          <a:r>
            <a:rPr lang="es-ES" sz="1200" b="0" i="0" u="none" dirty="0"/>
            <a:t>Salvación y vida eterna a los que siguen las enseñanzas de Jesús</a:t>
          </a:r>
          <a:endParaRPr lang="es-PR" sz="1200" noProof="0" dirty="0"/>
        </a:p>
      </dgm:t>
    </dgm:pt>
    <dgm:pt modelId="{BC8FD238-A67C-4251-8A2C-9DDE65BEEC44}" type="sibTrans" cxnId="{479AE7B7-E395-4DEE-8F1B-35B4D5F5F494}">
      <dgm:prSet/>
      <dgm:spPr/>
      <dgm:t>
        <a:bodyPr/>
        <a:lstStyle/>
        <a:p>
          <a:endParaRPr lang="en-US"/>
        </a:p>
      </dgm:t>
    </dgm:pt>
    <dgm:pt modelId="{ECBA6A51-9F0A-48E4-BC59-4C7CF3127249}" type="parTrans" cxnId="{479AE7B7-E395-4DEE-8F1B-35B4D5F5F494}">
      <dgm:prSet/>
      <dgm:spPr/>
      <dgm:t>
        <a:bodyPr/>
        <a:lstStyle/>
        <a:p>
          <a:endParaRPr lang="en-US"/>
        </a:p>
      </dgm:t>
    </dgm:pt>
    <dgm:pt modelId="{99040655-4CF8-4144-99BD-E8E068744C05}" type="sibTrans" cxnId="{ADE335D7-AB18-4491-A7F1-D4311A1685D1}">
      <dgm:prSet/>
      <dgm:spPr/>
      <dgm:t>
        <a:bodyPr/>
        <a:lstStyle/>
        <a:p>
          <a:endParaRPr lang="en-US"/>
        </a:p>
      </dgm:t>
    </dgm:pt>
    <dgm:pt modelId="{1F232DA5-CBEB-4C82-80A8-52A707F1AD28}" type="parTrans" cxnId="{ADE335D7-AB18-4491-A7F1-D4311A1685D1}">
      <dgm:prSet/>
      <dgm:spPr/>
      <dgm:t>
        <a:bodyPr/>
        <a:lstStyle/>
        <a:p>
          <a:endParaRPr lang="en-US"/>
        </a:p>
      </dgm:t>
    </dgm:pt>
    <dgm:pt modelId="{6F68B183-CAA8-4A1B-B2B5-53D47AC66491}" type="sibTrans" cxnId="{5C55DD94-973A-4D20-A966-237E6215F483}">
      <dgm:prSet/>
      <dgm:spPr/>
      <dgm:t>
        <a:bodyPr/>
        <a:lstStyle/>
        <a:p>
          <a:endParaRPr lang="en-US"/>
        </a:p>
      </dgm:t>
    </dgm:pt>
    <dgm:pt modelId="{015ABC68-0C41-4072-A47C-E2032BE9F46A}" type="parTrans" cxnId="{5C55DD94-973A-4D20-A966-237E6215F483}">
      <dgm:prSet/>
      <dgm:spPr/>
      <dgm:t>
        <a:bodyPr/>
        <a:lstStyle/>
        <a:p>
          <a:endParaRPr lang="en-US"/>
        </a:p>
      </dgm:t>
    </dgm:pt>
    <dgm:pt modelId="{0259BBDD-1738-4F0F-BB54-8E4D7F0FA64F}" type="sibTrans" cxnId="{A192EF0C-69D5-4888-9AA2-49F1A01BA6FC}">
      <dgm:prSet/>
      <dgm:spPr/>
      <dgm:t>
        <a:bodyPr/>
        <a:lstStyle/>
        <a:p>
          <a:endParaRPr lang="en-US"/>
        </a:p>
      </dgm:t>
    </dgm:pt>
    <dgm:pt modelId="{1C96BCC5-35E2-409A-988A-805F9F252C18}" type="parTrans" cxnId="{A192EF0C-69D5-4888-9AA2-49F1A01BA6FC}">
      <dgm:prSet/>
      <dgm:spPr/>
      <dgm:t>
        <a:bodyPr/>
        <a:lstStyle/>
        <a:p>
          <a:endParaRPr lang="en-US"/>
        </a:p>
      </dgm:t>
    </dgm:pt>
    <dgm:pt modelId="{94075ADB-1C7A-49F9-97FB-61A60CFAD25F}">
      <dgm:prSet phldrT="[Text]" custT="1"/>
      <dgm:spPr/>
      <dgm:t>
        <a:bodyPr/>
        <a:lstStyle/>
        <a:p>
          <a:r>
            <a:rPr lang="es-ES" sz="1400" b="0" i="0" u="none" dirty="0"/>
            <a:t>Jesús vivió una vida perfecta sin pecado</a:t>
          </a:r>
          <a:endParaRPr lang="es-PR" sz="1400" noProof="0" dirty="0"/>
        </a:p>
      </dgm:t>
    </dgm:pt>
    <dgm:pt modelId="{814DA81B-96DC-4F48-BE6D-EB99C084B3DA}" type="parTrans" cxnId="{6E2A9F60-E363-4A56-A876-7CB067D79115}">
      <dgm:prSet/>
      <dgm:spPr/>
      <dgm:t>
        <a:bodyPr/>
        <a:lstStyle/>
        <a:p>
          <a:endParaRPr lang="es-PR"/>
        </a:p>
      </dgm:t>
    </dgm:pt>
    <dgm:pt modelId="{E97B0577-CF91-47AB-9C20-5A0340929B27}" type="sibTrans" cxnId="{6E2A9F60-E363-4A56-A876-7CB067D79115}">
      <dgm:prSet/>
      <dgm:spPr/>
      <dgm:t>
        <a:bodyPr/>
        <a:lstStyle/>
        <a:p>
          <a:endParaRPr lang="es-PR"/>
        </a:p>
      </dgm:t>
    </dgm:pt>
    <dgm:pt modelId="{835DF2AC-6543-41F5-A644-F05C1D1703C2}">
      <dgm:prSet phldrT="[Text]" custT="1"/>
      <dgm:spPr/>
      <dgm:t>
        <a:bodyPr/>
        <a:lstStyle/>
        <a:p>
          <a:r>
            <a:rPr lang="es-ES" sz="1200" b="0" i="0" u="none" dirty="0"/>
            <a:t>Misericordia y simpatía por los pobres, indefensos; igualdad de las personas ante Dios; Perdón</a:t>
          </a:r>
          <a:endParaRPr lang="en-US" sz="1200" dirty="0"/>
        </a:p>
      </dgm:t>
    </dgm:pt>
    <dgm:pt modelId="{6286E99C-E342-49C3-A466-9E58972A94A7}" type="parTrans" cxnId="{0291F3BC-FE5A-46BF-B5E1-CB035FE1B9F0}">
      <dgm:prSet/>
      <dgm:spPr/>
      <dgm:t>
        <a:bodyPr/>
        <a:lstStyle/>
        <a:p>
          <a:endParaRPr lang="es-PR"/>
        </a:p>
      </dgm:t>
    </dgm:pt>
    <dgm:pt modelId="{6B566A64-BE58-479F-A7CD-81566C0C5BAF}" type="sibTrans" cxnId="{0291F3BC-FE5A-46BF-B5E1-CB035FE1B9F0}">
      <dgm:prSet/>
      <dgm:spPr/>
      <dgm:t>
        <a:bodyPr/>
        <a:lstStyle/>
        <a:p>
          <a:endParaRPr lang="es-PR"/>
        </a:p>
      </dgm:t>
    </dgm:pt>
    <dgm:pt modelId="{6D5ABE1A-1DE4-4F1B-8680-A26D4FF5195E}">
      <dgm:prSet custT="1"/>
      <dgm:spPr/>
      <dgm:t>
        <a:bodyPr/>
        <a:lstStyle/>
        <a:p>
          <a:endParaRPr lang="es-PR"/>
        </a:p>
      </dgm:t>
    </dgm:pt>
    <dgm:pt modelId="{7AF07F4E-BC33-4FCB-BFE0-245762D7706B}" type="parTrans" cxnId="{8D7EF249-8551-4859-BDA7-2A7438C42391}">
      <dgm:prSet/>
      <dgm:spPr/>
      <dgm:t>
        <a:bodyPr/>
        <a:lstStyle/>
        <a:p>
          <a:endParaRPr lang="es-PR"/>
        </a:p>
      </dgm:t>
    </dgm:pt>
    <dgm:pt modelId="{67BA2188-DA45-416D-B484-BFD1156130AF}" type="sibTrans" cxnId="{8D7EF249-8551-4859-BDA7-2A7438C42391}">
      <dgm:prSet/>
      <dgm:spPr/>
      <dgm:t>
        <a:bodyPr/>
        <a:lstStyle/>
        <a:p>
          <a:endParaRPr lang="es-PR"/>
        </a:p>
      </dgm:t>
    </dgm:pt>
    <dgm:pt modelId="{90CEEE1E-48B1-4DF5-A654-3BC748512B5C}">
      <dgm:prSet custT="1"/>
      <dgm:spPr/>
      <dgm:t>
        <a:bodyPr/>
        <a:lstStyle/>
        <a:p>
          <a:endParaRPr lang="es-PR" sz="2800" dirty="0">
            <a:solidFill>
              <a:schemeClr val="bg2">
                <a:lumMod val="50000"/>
              </a:schemeClr>
            </a:solidFill>
          </a:endParaRPr>
        </a:p>
      </dgm:t>
    </dgm:pt>
    <dgm:pt modelId="{0650D37B-D0A9-4BB5-868A-3B5CC1D6B501}" type="parTrans" cxnId="{6EF39EE9-4A76-48BC-9C2B-F1C733BF8C83}">
      <dgm:prSet/>
      <dgm:spPr/>
      <dgm:t>
        <a:bodyPr/>
        <a:lstStyle/>
        <a:p>
          <a:endParaRPr lang="es-PR"/>
        </a:p>
      </dgm:t>
    </dgm:pt>
    <dgm:pt modelId="{13477CB2-EF57-445B-9C9F-8A969EA5D54D}" type="sibTrans" cxnId="{6EF39EE9-4A76-48BC-9C2B-F1C733BF8C83}">
      <dgm:prSet/>
      <dgm:spPr/>
      <dgm:t>
        <a:bodyPr/>
        <a:lstStyle/>
        <a:p>
          <a:endParaRPr lang="es-PR"/>
        </a:p>
      </dgm:t>
    </dgm:pt>
    <dgm:pt modelId="{83C36EE8-1C0C-4FB3-9543-6270A9DFBF23}">
      <dgm:prSet phldrT="[Text]" custT="1"/>
      <dgm:spPr/>
      <dgm:t>
        <a:bodyPr/>
        <a:lstStyle/>
        <a:p>
          <a:endParaRPr lang="en-US" sz="2800" dirty="0">
            <a:solidFill>
              <a:schemeClr val="bg2">
                <a:lumMod val="50000"/>
              </a:schemeClr>
            </a:solidFill>
          </a:endParaRPr>
        </a:p>
      </dgm:t>
    </dgm:pt>
    <dgm:pt modelId="{DFBEBDB6-DACE-4D6C-B21D-B9F24F8F6E26}" type="sibTrans" cxnId="{78AF6811-AB1C-489C-A65F-9836463B02AD}">
      <dgm:prSet/>
      <dgm:spPr/>
      <dgm:t>
        <a:bodyPr/>
        <a:lstStyle/>
        <a:p>
          <a:endParaRPr lang="en-US"/>
        </a:p>
      </dgm:t>
    </dgm:pt>
    <dgm:pt modelId="{B80F6DE0-C445-4250-A501-4F034C1F70B5}" type="parTrans" cxnId="{78AF6811-AB1C-489C-A65F-9836463B02AD}">
      <dgm:prSet/>
      <dgm:spPr/>
      <dgm:t>
        <a:bodyPr/>
        <a:lstStyle/>
        <a:p>
          <a:endParaRPr lang="en-US"/>
        </a:p>
      </dgm:t>
    </dgm:pt>
    <dgm:pt modelId="{261BEAA6-F1DA-44E5-9BA5-282E3410974A}" type="pres">
      <dgm:prSet presAssocID="{A7AD8E25-64B7-4B3E-A6E4-3055C2CFC9E4}" presName="Name0" presStyleCnt="0">
        <dgm:presLayoutVars>
          <dgm:chMax val="1"/>
          <dgm:dir/>
          <dgm:animLvl val="ctr"/>
          <dgm:resizeHandles val="exact"/>
        </dgm:presLayoutVars>
      </dgm:prSet>
      <dgm:spPr/>
    </dgm:pt>
    <dgm:pt modelId="{76AF953B-05C3-4FDB-9DAA-5DC66E6E21EA}" type="pres">
      <dgm:prSet presAssocID="{83C36EE8-1C0C-4FB3-9543-6270A9DFBF23}" presName="centerShape" presStyleLbl="node0" presStyleIdx="0" presStyleCnt="1"/>
      <dgm:spPr/>
    </dgm:pt>
    <dgm:pt modelId="{E554BB83-8E3D-40A9-B9C0-32447513287A}" type="pres">
      <dgm:prSet presAssocID="{213D89A5-8540-4F3E-8F41-84C25A0BEFB1}" presName="node" presStyleLbl="node1" presStyleIdx="0" presStyleCnt="6" custScaleX="101979" custScaleY="100370">
        <dgm:presLayoutVars>
          <dgm:bulletEnabled val="1"/>
        </dgm:presLayoutVars>
      </dgm:prSet>
      <dgm:spPr/>
    </dgm:pt>
    <dgm:pt modelId="{233DFD65-1688-47D9-8AC6-1AB7522154ED}" type="pres">
      <dgm:prSet presAssocID="{213D89A5-8540-4F3E-8F41-84C25A0BEFB1}" presName="dummy" presStyleCnt="0"/>
      <dgm:spPr/>
    </dgm:pt>
    <dgm:pt modelId="{7531B1EE-7188-41D6-ABF3-DE7D97E2CB3B}" type="pres">
      <dgm:prSet presAssocID="{0259BBDD-1738-4F0F-BB54-8E4D7F0FA64F}" presName="sibTrans" presStyleLbl="sibTrans2D1" presStyleIdx="0" presStyleCnt="6"/>
      <dgm:spPr/>
    </dgm:pt>
    <dgm:pt modelId="{31B391D6-5E29-4999-8F27-DC1452E35E42}" type="pres">
      <dgm:prSet presAssocID="{77F9F324-13A6-457D-A26F-892D92879CD1}" presName="node" presStyleLbl="node1" presStyleIdx="1" presStyleCnt="6" custScaleX="109013" custScaleY="108663">
        <dgm:presLayoutVars>
          <dgm:bulletEnabled val="1"/>
        </dgm:presLayoutVars>
      </dgm:prSet>
      <dgm:spPr/>
    </dgm:pt>
    <dgm:pt modelId="{69F251B1-E056-4DFE-8D59-92BF8B29FE37}" type="pres">
      <dgm:prSet presAssocID="{77F9F324-13A6-457D-A26F-892D92879CD1}" presName="dummy" presStyleCnt="0"/>
      <dgm:spPr/>
    </dgm:pt>
    <dgm:pt modelId="{EDA64E6B-ECEB-4A54-AE03-56FE8DBEA7EC}" type="pres">
      <dgm:prSet presAssocID="{6F68B183-CAA8-4A1B-B2B5-53D47AC66491}" presName="sibTrans" presStyleLbl="sibTrans2D1" presStyleIdx="1" presStyleCnt="6"/>
      <dgm:spPr/>
    </dgm:pt>
    <dgm:pt modelId="{29B8523D-58FE-4E4D-8243-A84ED208F16A}" type="pres">
      <dgm:prSet presAssocID="{CB39CE7D-2318-4977-A0BE-545A2B09648F}" presName="node" presStyleLbl="node1" presStyleIdx="2" presStyleCnt="6" custScaleX="118349" custScaleY="117425">
        <dgm:presLayoutVars>
          <dgm:bulletEnabled val="1"/>
        </dgm:presLayoutVars>
      </dgm:prSet>
      <dgm:spPr/>
    </dgm:pt>
    <dgm:pt modelId="{B8E998A8-CC3B-4019-A865-C7B4C9F18644}" type="pres">
      <dgm:prSet presAssocID="{CB39CE7D-2318-4977-A0BE-545A2B09648F}" presName="dummy" presStyleCnt="0"/>
      <dgm:spPr/>
    </dgm:pt>
    <dgm:pt modelId="{B8E3F83B-B09B-4B99-87AB-2A9AC2283366}" type="pres">
      <dgm:prSet presAssocID="{99040655-4CF8-4144-99BD-E8E068744C05}" presName="sibTrans" presStyleLbl="sibTrans2D1" presStyleIdx="2" presStyleCnt="6"/>
      <dgm:spPr/>
    </dgm:pt>
    <dgm:pt modelId="{A9483BF9-583C-49D3-A274-BE5A363AC308}" type="pres">
      <dgm:prSet presAssocID="{32C34D6D-96B9-4445-9154-275A5B60696F}" presName="node" presStyleLbl="node1" presStyleIdx="3" presStyleCnt="6">
        <dgm:presLayoutVars>
          <dgm:bulletEnabled val="1"/>
        </dgm:presLayoutVars>
      </dgm:prSet>
      <dgm:spPr/>
    </dgm:pt>
    <dgm:pt modelId="{20BDA83C-D9F6-42F3-A261-E20497958C3F}" type="pres">
      <dgm:prSet presAssocID="{32C34D6D-96B9-4445-9154-275A5B60696F}" presName="dummy" presStyleCnt="0"/>
      <dgm:spPr/>
    </dgm:pt>
    <dgm:pt modelId="{B471C407-6DD3-4F19-8142-91882F7FF3EF}" type="pres">
      <dgm:prSet presAssocID="{BC8FD238-A67C-4251-8A2C-9DDE65BEEC44}" presName="sibTrans" presStyleLbl="sibTrans2D1" presStyleIdx="3" presStyleCnt="6"/>
      <dgm:spPr/>
    </dgm:pt>
    <dgm:pt modelId="{BF4117BC-4861-47D7-8020-40393F44743A}" type="pres">
      <dgm:prSet presAssocID="{835DF2AC-6543-41F5-A644-F05C1D1703C2}" presName="node" presStyleLbl="node1" presStyleIdx="4" presStyleCnt="6" custScaleX="119475" custScaleY="121928">
        <dgm:presLayoutVars>
          <dgm:bulletEnabled val="1"/>
        </dgm:presLayoutVars>
      </dgm:prSet>
      <dgm:spPr/>
    </dgm:pt>
    <dgm:pt modelId="{1954662E-423F-4C08-A8D8-2A157F369B13}" type="pres">
      <dgm:prSet presAssocID="{835DF2AC-6543-41F5-A644-F05C1D1703C2}" presName="dummy" presStyleCnt="0"/>
      <dgm:spPr/>
    </dgm:pt>
    <dgm:pt modelId="{95A6CE4B-913A-4371-A121-94E1F5205319}" type="pres">
      <dgm:prSet presAssocID="{6B566A64-BE58-479F-A7CD-81566C0C5BAF}" presName="sibTrans" presStyleLbl="sibTrans2D1" presStyleIdx="4" presStyleCnt="6"/>
      <dgm:spPr/>
    </dgm:pt>
    <dgm:pt modelId="{EE277123-8427-4AAE-983C-C00A4EE2C880}" type="pres">
      <dgm:prSet presAssocID="{94075ADB-1C7A-49F9-97FB-61A60CFAD25F}" presName="node" presStyleLbl="node1" presStyleIdx="5" presStyleCnt="6" custScaleX="120030" custScaleY="113204">
        <dgm:presLayoutVars>
          <dgm:bulletEnabled val="1"/>
        </dgm:presLayoutVars>
      </dgm:prSet>
      <dgm:spPr/>
    </dgm:pt>
    <dgm:pt modelId="{C4DEEDE7-6154-453F-9F9D-3C7123FA0D25}" type="pres">
      <dgm:prSet presAssocID="{94075ADB-1C7A-49F9-97FB-61A60CFAD25F}" presName="dummy" presStyleCnt="0"/>
      <dgm:spPr/>
    </dgm:pt>
    <dgm:pt modelId="{572CFC13-26DC-4379-8ECC-7DB29CB0508A}" type="pres">
      <dgm:prSet presAssocID="{E97B0577-CF91-47AB-9C20-5A0340929B27}" presName="sibTrans" presStyleLbl="sibTrans2D1" presStyleIdx="5" presStyleCnt="6"/>
      <dgm:spPr/>
    </dgm:pt>
  </dgm:ptLst>
  <dgm:cxnLst>
    <dgm:cxn modelId="{78B5DF05-D6AF-4348-B83E-E8D1E445305F}" type="presOf" srcId="{32C34D6D-96B9-4445-9154-275A5B60696F}" destId="{A9483BF9-583C-49D3-A274-BE5A363AC308}" srcOrd="0" destOrd="0" presId="urn:microsoft.com/office/officeart/2005/8/layout/radial6"/>
    <dgm:cxn modelId="{A192EF0C-69D5-4888-9AA2-49F1A01BA6FC}" srcId="{83C36EE8-1C0C-4FB3-9543-6270A9DFBF23}" destId="{213D89A5-8540-4F3E-8F41-84C25A0BEFB1}" srcOrd="0" destOrd="0" parTransId="{1C96BCC5-35E2-409A-988A-805F9F252C18}" sibTransId="{0259BBDD-1738-4F0F-BB54-8E4D7F0FA64F}"/>
    <dgm:cxn modelId="{78AF6811-AB1C-489C-A65F-9836463B02AD}" srcId="{A7AD8E25-64B7-4B3E-A6E4-3055C2CFC9E4}" destId="{83C36EE8-1C0C-4FB3-9543-6270A9DFBF23}" srcOrd="0" destOrd="0" parTransId="{B80F6DE0-C445-4250-A501-4F034C1F70B5}" sibTransId="{DFBEBDB6-DACE-4D6C-B21D-B9F24F8F6E26}"/>
    <dgm:cxn modelId="{4EDF9A17-AA3F-4513-9D76-3AC149ED4523}" srcId="{A7AD8E25-64B7-4B3E-A6E4-3055C2CFC9E4}" destId="{AABE5674-A9E9-450A-B886-0E66BBDFABB9}" srcOrd="3" destOrd="0" parTransId="{857029B2-DBD4-4124-9EFC-7775F94E04F8}" sibTransId="{F4F80161-8124-4B5F-B846-531756CC2F9F}"/>
    <dgm:cxn modelId="{69819B1A-4F80-47FB-AE98-A4AEF207A905}" type="presOf" srcId="{CB39CE7D-2318-4977-A0BE-545A2B09648F}" destId="{29B8523D-58FE-4E4D-8243-A84ED208F16A}" srcOrd="0" destOrd="0" presId="urn:microsoft.com/office/officeart/2005/8/layout/radial6"/>
    <dgm:cxn modelId="{7ACAFC27-FFBE-4563-9DD5-96E5741251C3}" type="presOf" srcId="{A7AD8E25-64B7-4B3E-A6E4-3055C2CFC9E4}" destId="{261BEAA6-F1DA-44E5-9BA5-282E3410974A}" srcOrd="0" destOrd="0" presId="urn:microsoft.com/office/officeart/2005/8/layout/radial6"/>
    <dgm:cxn modelId="{8063BA2D-74C6-4868-AE0C-52C0A46DBA1C}" type="presOf" srcId="{77F9F324-13A6-457D-A26F-892D92879CD1}" destId="{31B391D6-5E29-4999-8F27-DC1452E35E42}" srcOrd="0" destOrd="0" presId="urn:microsoft.com/office/officeart/2005/8/layout/radial6"/>
    <dgm:cxn modelId="{AFFB9D2E-E030-4329-9ECB-9E20E8482295}" type="presOf" srcId="{94075ADB-1C7A-49F9-97FB-61A60CFAD25F}" destId="{EE277123-8427-4AAE-983C-C00A4EE2C880}" srcOrd="0" destOrd="0" presId="urn:microsoft.com/office/officeart/2005/8/layout/radial6"/>
    <dgm:cxn modelId="{407A6735-2EDA-48D4-8FF0-5AF66F3B5EBD}" type="presOf" srcId="{835DF2AC-6543-41F5-A644-F05C1D1703C2}" destId="{BF4117BC-4861-47D7-8020-40393F44743A}" srcOrd="0" destOrd="0" presId="urn:microsoft.com/office/officeart/2005/8/layout/radial6"/>
    <dgm:cxn modelId="{6E2A9F60-E363-4A56-A876-7CB067D79115}" srcId="{83C36EE8-1C0C-4FB3-9543-6270A9DFBF23}" destId="{94075ADB-1C7A-49F9-97FB-61A60CFAD25F}" srcOrd="5" destOrd="0" parTransId="{814DA81B-96DC-4F48-BE6D-EB99C084B3DA}" sibTransId="{E97B0577-CF91-47AB-9C20-5A0340929B27}"/>
    <dgm:cxn modelId="{8D7EF249-8551-4859-BDA7-2A7438C42391}" srcId="{A7AD8E25-64B7-4B3E-A6E4-3055C2CFC9E4}" destId="{6D5ABE1A-1DE4-4F1B-8680-A26D4FF5195E}" srcOrd="1" destOrd="0" parTransId="{7AF07F4E-BC33-4FCB-BFE0-245762D7706B}" sibTransId="{67BA2188-DA45-416D-B484-BFD1156130AF}"/>
    <dgm:cxn modelId="{5566BD6E-14AB-4134-97FE-7F443E835C49}" type="presOf" srcId="{83C36EE8-1C0C-4FB3-9543-6270A9DFBF23}" destId="{76AF953B-05C3-4FDB-9DAA-5DC66E6E21EA}" srcOrd="0" destOrd="0" presId="urn:microsoft.com/office/officeart/2005/8/layout/radial6"/>
    <dgm:cxn modelId="{8FE4DE86-6754-4081-B31B-2A5DF2384AD4}" type="presOf" srcId="{6F68B183-CAA8-4A1B-B2B5-53D47AC66491}" destId="{EDA64E6B-ECEB-4A54-AE03-56FE8DBEA7EC}" srcOrd="0" destOrd="0" presId="urn:microsoft.com/office/officeart/2005/8/layout/radial6"/>
    <dgm:cxn modelId="{5C55DD94-973A-4D20-A966-237E6215F483}" srcId="{83C36EE8-1C0C-4FB3-9543-6270A9DFBF23}" destId="{77F9F324-13A6-457D-A26F-892D92879CD1}" srcOrd="1" destOrd="0" parTransId="{015ABC68-0C41-4072-A47C-E2032BE9F46A}" sibTransId="{6F68B183-CAA8-4A1B-B2B5-53D47AC66491}"/>
    <dgm:cxn modelId="{15A71EB0-B588-4172-8148-CBD7AA837C31}" type="presOf" srcId="{6B566A64-BE58-479F-A7CD-81566C0C5BAF}" destId="{95A6CE4B-913A-4371-A121-94E1F5205319}" srcOrd="0" destOrd="0" presId="urn:microsoft.com/office/officeart/2005/8/layout/radial6"/>
    <dgm:cxn modelId="{479AE7B7-E395-4DEE-8F1B-35B4D5F5F494}" srcId="{83C36EE8-1C0C-4FB3-9543-6270A9DFBF23}" destId="{32C34D6D-96B9-4445-9154-275A5B60696F}" srcOrd="3" destOrd="0" parTransId="{ECBA6A51-9F0A-48E4-BC59-4C7CF3127249}" sibTransId="{BC8FD238-A67C-4251-8A2C-9DDE65BEEC44}"/>
    <dgm:cxn modelId="{0291F3BC-FE5A-46BF-B5E1-CB035FE1B9F0}" srcId="{83C36EE8-1C0C-4FB3-9543-6270A9DFBF23}" destId="{835DF2AC-6543-41F5-A644-F05C1D1703C2}" srcOrd="4" destOrd="0" parTransId="{6286E99C-E342-49C3-A466-9E58972A94A7}" sibTransId="{6B566A64-BE58-479F-A7CD-81566C0C5BAF}"/>
    <dgm:cxn modelId="{E77E84D4-367A-46F3-AC5C-70C2515EC85A}" type="presOf" srcId="{213D89A5-8540-4F3E-8F41-84C25A0BEFB1}" destId="{E554BB83-8E3D-40A9-B9C0-32447513287A}" srcOrd="0" destOrd="0" presId="urn:microsoft.com/office/officeart/2005/8/layout/radial6"/>
    <dgm:cxn modelId="{E7CC1AD6-821F-476B-A94B-D3EA71E219FF}" type="presOf" srcId="{BC8FD238-A67C-4251-8A2C-9DDE65BEEC44}" destId="{B471C407-6DD3-4F19-8142-91882F7FF3EF}" srcOrd="0" destOrd="0" presId="urn:microsoft.com/office/officeart/2005/8/layout/radial6"/>
    <dgm:cxn modelId="{ADE335D7-AB18-4491-A7F1-D4311A1685D1}" srcId="{83C36EE8-1C0C-4FB3-9543-6270A9DFBF23}" destId="{CB39CE7D-2318-4977-A0BE-545A2B09648F}" srcOrd="2" destOrd="0" parTransId="{1F232DA5-CBEB-4C82-80A8-52A707F1AD28}" sibTransId="{99040655-4CF8-4144-99BD-E8E068744C05}"/>
    <dgm:cxn modelId="{18587BDD-675B-4FF6-8B30-6FDCDB045422}" type="presOf" srcId="{E97B0577-CF91-47AB-9C20-5A0340929B27}" destId="{572CFC13-26DC-4379-8ECC-7DB29CB0508A}" srcOrd="0" destOrd="0" presId="urn:microsoft.com/office/officeart/2005/8/layout/radial6"/>
    <dgm:cxn modelId="{C78392E7-D1FD-4046-9F4B-743C96076616}" type="presOf" srcId="{99040655-4CF8-4144-99BD-E8E068744C05}" destId="{B8E3F83B-B09B-4B99-87AB-2A9AC2283366}" srcOrd="0" destOrd="0" presId="urn:microsoft.com/office/officeart/2005/8/layout/radial6"/>
    <dgm:cxn modelId="{6EF39EE9-4A76-48BC-9C2B-F1C733BF8C83}" srcId="{A7AD8E25-64B7-4B3E-A6E4-3055C2CFC9E4}" destId="{90CEEE1E-48B1-4DF5-A654-3BC748512B5C}" srcOrd="2" destOrd="0" parTransId="{0650D37B-D0A9-4BB5-868A-3B5CC1D6B501}" sibTransId="{13477CB2-EF57-445B-9C9F-8A969EA5D54D}"/>
    <dgm:cxn modelId="{B8DC8AED-BC83-4EDA-B4C0-B01FE9C481D4}" srcId="{A7AD8E25-64B7-4B3E-A6E4-3055C2CFC9E4}" destId="{0038743D-FF9F-4C14-81AE-B1880C856510}" srcOrd="4" destOrd="0" parTransId="{B7E8881B-A244-4AA3-A22C-776994C6C935}" sibTransId="{95F98498-0809-4B76-827B-2EFB3899AC02}"/>
    <dgm:cxn modelId="{17A535F2-2862-47DD-8CEF-FC73B5E2CF66}" srcId="{A7AD8E25-64B7-4B3E-A6E4-3055C2CFC9E4}" destId="{C4C024CD-35E9-4FE5-AF45-9024153CFDF2}" srcOrd="5" destOrd="0" parTransId="{F60E3D11-516A-4BEF-97FD-78DEAFA9FA65}" sibTransId="{459F49F8-BF68-4FF3-AD9C-17401891F5A7}"/>
    <dgm:cxn modelId="{4C7DA7F2-DD2E-4080-875E-C4F37B6904CB}" type="presOf" srcId="{0259BBDD-1738-4F0F-BB54-8E4D7F0FA64F}" destId="{7531B1EE-7188-41D6-ABF3-DE7D97E2CB3B}" srcOrd="0" destOrd="0" presId="urn:microsoft.com/office/officeart/2005/8/layout/radial6"/>
    <dgm:cxn modelId="{F7FE53C8-4565-42E4-A7E7-554212B300A3}" type="presParOf" srcId="{261BEAA6-F1DA-44E5-9BA5-282E3410974A}" destId="{76AF953B-05C3-4FDB-9DAA-5DC66E6E21EA}" srcOrd="0" destOrd="0" presId="urn:microsoft.com/office/officeart/2005/8/layout/radial6"/>
    <dgm:cxn modelId="{6B539A93-6EB3-4B57-9068-63397F42D045}" type="presParOf" srcId="{261BEAA6-F1DA-44E5-9BA5-282E3410974A}" destId="{E554BB83-8E3D-40A9-B9C0-32447513287A}" srcOrd="1" destOrd="0" presId="urn:microsoft.com/office/officeart/2005/8/layout/radial6"/>
    <dgm:cxn modelId="{CBE88205-E9FC-404B-B254-C3FAB9A0E3A3}" type="presParOf" srcId="{261BEAA6-F1DA-44E5-9BA5-282E3410974A}" destId="{233DFD65-1688-47D9-8AC6-1AB7522154ED}" srcOrd="2" destOrd="0" presId="urn:microsoft.com/office/officeart/2005/8/layout/radial6"/>
    <dgm:cxn modelId="{A2550C71-5939-4FB9-84B3-FEFB3C7AA1EF}" type="presParOf" srcId="{261BEAA6-F1DA-44E5-9BA5-282E3410974A}" destId="{7531B1EE-7188-41D6-ABF3-DE7D97E2CB3B}" srcOrd="3" destOrd="0" presId="urn:microsoft.com/office/officeart/2005/8/layout/radial6"/>
    <dgm:cxn modelId="{1F9B0885-19ED-4E1D-86AC-5CC1FC9C036C}" type="presParOf" srcId="{261BEAA6-F1DA-44E5-9BA5-282E3410974A}" destId="{31B391D6-5E29-4999-8F27-DC1452E35E42}" srcOrd="4" destOrd="0" presId="urn:microsoft.com/office/officeart/2005/8/layout/radial6"/>
    <dgm:cxn modelId="{3883C048-215B-4377-BBE5-411DAD944B64}" type="presParOf" srcId="{261BEAA6-F1DA-44E5-9BA5-282E3410974A}" destId="{69F251B1-E056-4DFE-8D59-92BF8B29FE37}" srcOrd="5" destOrd="0" presId="urn:microsoft.com/office/officeart/2005/8/layout/radial6"/>
    <dgm:cxn modelId="{20DFEDE3-FE70-4A9A-A5A6-74B875C8C532}" type="presParOf" srcId="{261BEAA6-F1DA-44E5-9BA5-282E3410974A}" destId="{EDA64E6B-ECEB-4A54-AE03-56FE8DBEA7EC}" srcOrd="6" destOrd="0" presId="urn:microsoft.com/office/officeart/2005/8/layout/radial6"/>
    <dgm:cxn modelId="{3368E7CF-F4DA-4EF1-85F7-BBBF1E140CBA}" type="presParOf" srcId="{261BEAA6-F1DA-44E5-9BA5-282E3410974A}" destId="{29B8523D-58FE-4E4D-8243-A84ED208F16A}" srcOrd="7" destOrd="0" presId="urn:microsoft.com/office/officeart/2005/8/layout/radial6"/>
    <dgm:cxn modelId="{89518F0A-3BDF-49B5-A997-724BD770B1A8}" type="presParOf" srcId="{261BEAA6-F1DA-44E5-9BA5-282E3410974A}" destId="{B8E998A8-CC3B-4019-A865-C7B4C9F18644}" srcOrd="8" destOrd="0" presId="urn:microsoft.com/office/officeart/2005/8/layout/radial6"/>
    <dgm:cxn modelId="{077A1300-06A4-4703-B945-3B34E2D2389E}" type="presParOf" srcId="{261BEAA6-F1DA-44E5-9BA5-282E3410974A}" destId="{B8E3F83B-B09B-4B99-87AB-2A9AC2283366}" srcOrd="9" destOrd="0" presId="urn:microsoft.com/office/officeart/2005/8/layout/radial6"/>
    <dgm:cxn modelId="{C41CD347-D319-4172-B3DB-268C0379FE0D}" type="presParOf" srcId="{261BEAA6-F1DA-44E5-9BA5-282E3410974A}" destId="{A9483BF9-583C-49D3-A274-BE5A363AC308}" srcOrd="10" destOrd="0" presId="urn:microsoft.com/office/officeart/2005/8/layout/radial6"/>
    <dgm:cxn modelId="{EA8AAEE5-2C57-499A-9191-0C5F2D934F70}" type="presParOf" srcId="{261BEAA6-F1DA-44E5-9BA5-282E3410974A}" destId="{20BDA83C-D9F6-42F3-A261-E20497958C3F}" srcOrd="11" destOrd="0" presId="urn:microsoft.com/office/officeart/2005/8/layout/radial6"/>
    <dgm:cxn modelId="{8A6E705B-C9F3-41EE-ACA5-825631F2ECDE}" type="presParOf" srcId="{261BEAA6-F1DA-44E5-9BA5-282E3410974A}" destId="{B471C407-6DD3-4F19-8142-91882F7FF3EF}" srcOrd="12" destOrd="0" presId="urn:microsoft.com/office/officeart/2005/8/layout/radial6"/>
    <dgm:cxn modelId="{13573E85-311B-4A0C-B964-DDE68EE376EF}" type="presParOf" srcId="{261BEAA6-F1DA-44E5-9BA5-282E3410974A}" destId="{BF4117BC-4861-47D7-8020-40393F44743A}" srcOrd="13" destOrd="0" presId="urn:microsoft.com/office/officeart/2005/8/layout/radial6"/>
    <dgm:cxn modelId="{C6367D17-710B-4666-86AF-EDCBD1E77495}" type="presParOf" srcId="{261BEAA6-F1DA-44E5-9BA5-282E3410974A}" destId="{1954662E-423F-4C08-A8D8-2A157F369B13}" srcOrd="14" destOrd="0" presId="urn:microsoft.com/office/officeart/2005/8/layout/radial6"/>
    <dgm:cxn modelId="{ADE41281-E483-4837-9B6C-9FE379472623}" type="presParOf" srcId="{261BEAA6-F1DA-44E5-9BA5-282E3410974A}" destId="{95A6CE4B-913A-4371-A121-94E1F5205319}" srcOrd="15" destOrd="0" presId="urn:microsoft.com/office/officeart/2005/8/layout/radial6"/>
    <dgm:cxn modelId="{04C159C7-30E2-49CC-9958-01D2339680C6}" type="presParOf" srcId="{261BEAA6-F1DA-44E5-9BA5-282E3410974A}" destId="{EE277123-8427-4AAE-983C-C00A4EE2C880}" srcOrd="16" destOrd="0" presId="urn:microsoft.com/office/officeart/2005/8/layout/radial6"/>
    <dgm:cxn modelId="{87FC5326-D9C0-4168-B0B3-B5ABC0D8CE2C}" type="presParOf" srcId="{261BEAA6-F1DA-44E5-9BA5-282E3410974A}" destId="{C4DEEDE7-6154-453F-9F9D-3C7123FA0D25}" srcOrd="17" destOrd="0" presId="urn:microsoft.com/office/officeart/2005/8/layout/radial6"/>
    <dgm:cxn modelId="{ECB599B0-6885-4ABB-B1B1-4E4D6C2CE3FA}" type="presParOf" srcId="{261BEAA6-F1DA-44E5-9BA5-282E3410974A}" destId="{572CFC13-26DC-4379-8ECC-7DB29CB0508A}" srcOrd="18"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2CFC13-26DC-4379-8ECC-7DB29CB0508A}">
      <dsp:nvSpPr>
        <dsp:cNvPr id="0" name=""/>
        <dsp:cNvSpPr/>
      </dsp:nvSpPr>
      <dsp:spPr>
        <a:xfrm>
          <a:off x="429547" y="689337"/>
          <a:ext cx="4720063" cy="4720063"/>
        </a:xfrm>
        <a:prstGeom prst="blockArc">
          <a:avLst>
            <a:gd name="adj1" fmla="val 12600000"/>
            <a:gd name="adj2" fmla="val 16200000"/>
            <a:gd name="adj3" fmla="val 4517"/>
          </a:avLst>
        </a:prstGeom>
        <a:gradFill rotWithShape="0">
          <a:gsLst>
            <a:gs pos="0">
              <a:schemeClr val="accent2">
                <a:shade val="90000"/>
                <a:hueOff val="105149"/>
                <a:satOff val="-20866"/>
                <a:lumOff val="40645"/>
                <a:alphaOff val="0"/>
                <a:shade val="51000"/>
                <a:satMod val="130000"/>
              </a:schemeClr>
            </a:gs>
            <a:gs pos="80000">
              <a:schemeClr val="accent2">
                <a:shade val="90000"/>
                <a:hueOff val="105149"/>
                <a:satOff val="-20866"/>
                <a:lumOff val="40645"/>
                <a:alphaOff val="0"/>
                <a:shade val="93000"/>
                <a:satMod val="130000"/>
              </a:schemeClr>
            </a:gs>
            <a:gs pos="100000">
              <a:schemeClr val="accent2">
                <a:shade val="90000"/>
                <a:hueOff val="105149"/>
                <a:satOff val="-20866"/>
                <a:lumOff val="406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5A6CE4B-913A-4371-A121-94E1F5205319}">
      <dsp:nvSpPr>
        <dsp:cNvPr id="0" name=""/>
        <dsp:cNvSpPr/>
      </dsp:nvSpPr>
      <dsp:spPr>
        <a:xfrm>
          <a:off x="429547" y="689337"/>
          <a:ext cx="4720063" cy="4720063"/>
        </a:xfrm>
        <a:prstGeom prst="blockArc">
          <a:avLst>
            <a:gd name="adj1" fmla="val 9000000"/>
            <a:gd name="adj2" fmla="val 12600000"/>
            <a:gd name="adj3" fmla="val 4517"/>
          </a:avLst>
        </a:prstGeom>
        <a:gradFill rotWithShape="0">
          <a:gsLst>
            <a:gs pos="0">
              <a:schemeClr val="accent2">
                <a:shade val="90000"/>
                <a:hueOff val="84119"/>
                <a:satOff val="-16693"/>
                <a:lumOff val="32516"/>
                <a:alphaOff val="0"/>
                <a:shade val="51000"/>
                <a:satMod val="130000"/>
              </a:schemeClr>
            </a:gs>
            <a:gs pos="80000">
              <a:schemeClr val="accent2">
                <a:shade val="90000"/>
                <a:hueOff val="84119"/>
                <a:satOff val="-16693"/>
                <a:lumOff val="32516"/>
                <a:alphaOff val="0"/>
                <a:shade val="93000"/>
                <a:satMod val="130000"/>
              </a:schemeClr>
            </a:gs>
            <a:gs pos="100000">
              <a:schemeClr val="accent2">
                <a:shade val="90000"/>
                <a:hueOff val="84119"/>
                <a:satOff val="-16693"/>
                <a:lumOff val="3251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B471C407-6DD3-4F19-8142-91882F7FF3EF}">
      <dsp:nvSpPr>
        <dsp:cNvPr id="0" name=""/>
        <dsp:cNvSpPr/>
      </dsp:nvSpPr>
      <dsp:spPr>
        <a:xfrm>
          <a:off x="429547" y="689337"/>
          <a:ext cx="4720063" cy="4720063"/>
        </a:xfrm>
        <a:prstGeom prst="blockArc">
          <a:avLst>
            <a:gd name="adj1" fmla="val 5400000"/>
            <a:gd name="adj2" fmla="val 9000000"/>
            <a:gd name="adj3" fmla="val 4517"/>
          </a:avLst>
        </a:prstGeom>
        <a:gradFill rotWithShape="0">
          <a:gsLst>
            <a:gs pos="0">
              <a:schemeClr val="accent2">
                <a:shade val="90000"/>
                <a:hueOff val="63090"/>
                <a:satOff val="-12520"/>
                <a:lumOff val="24387"/>
                <a:alphaOff val="0"/>
                <a:shade val="51000"/>
                <a:satMod val="130000"/>
              </a:schemeClr>
            </a:gs>
            <a:gs pos="80000">
              <a:schemeClr val="accent2">
                <a:shade val="90000"/>
                <a:hueOff val="63090"/>
                <a:satOff val="-12520"/>
                <a:lumOff val="24387"/>
                <a:alphaOff val="0"/>
                <a:shade val="93000"/>
                <a:satMod val="130000"/>
              </a:schemeClr>
            </a:gs>
            <a:gs pos="100000">
              <a:schemeClr val="accent2">
                <a:shade val="90000"/>
                <a:hueOff val="63090"/>
                <a:satOff val="-12520"/>
                <a:lumOff val="2438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B8E3F83B-B09B-4B99-87AB-2A9AC2283366}">
      <dsp:nvSpPr>
        <dsp:cNvPr id="0" name=""/>
        <dsp:cNvSpPr/>
      </dsp:nvSpPr>
      <dsp:spPr>
        <a:xfrm>
          <a:off x="429547" y="689337"/>
          <a:ext cx="4720063" cy="4720063"/>
        </a:xfrm>
        <a:prstGeom prst="blockArc">
          <a:avLst>
            <a:gd name="adj1" fmla="val 1800000"/>
            <a:gd name="adj2" fmla="val 5400000"/>
            <a:gd name="adj3" fmla="val 4517"/>
          </a:avLst>
        </a:prstGeom>
        <a:gradFill rotWithShape="0">
          <a:gsLst>
            <a:gs pos="0">
              <a:schemeClr val="accent2">
                <a:shade val="90000"/>
                <a:hueOff val="42060"/>
                <a:satOff val="-8346"/>
                <a:lumOff val="16258"/>
                <a:alphaOff val="0"/>
                <a:shade val="51000"/>
                <a:satMod val="130000"/>
              </a:schemeClr>
            </a:gs>
            <a:gs pos="80000">
              <a:schemeClr val="accent2">
                <a:shade val="90000"/>
                <a:hueOff val="42060"/>
                <a:satOff val="-8346"/>
                <a:lumOff val="16258"/>
                <a:alphaOff val="0"/>
                <a:shade val="93000"/>
                <a:satMod val="130000"/>
              </a:schemeClr>
            </a:gs>
            <a:gs pos="100000">
              <a:schemeClr val="accent2">
                <a:shade val="90000"/>
                <a:hueOff val="42060"/>
                <a:satOff val="-8346"/>
                <a:lumOff val="1625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EDA64E6B-ECEB-4A54-AE03-56FE8DBEA7EC}">
      <dsp:nvSpPr>
        <dsp:cNvPr id="0" name=""/>
        <dsp:cNvSpPr/>
      </dsp:nvSpPr>
      <dsp:spPr>
        <a:xfrm>
          <a:off x="429547" y="689337"/>
          <a:ext cx="4720063" cy="4720063"/>
        </a:xfrm>
        <a:prstGeom prst="blockArc">
          <a:avLst>
            <a:gd name="adj1" fmla="val 19800000"/>
            <a:gd name="adj2" fmla="val 1800000"/>
            <a:gd name="adj3" fmla="val 4517"/>
          </a:avLst>
        </a:prstGeom>
        <a:gradFill rotWithShape="0">
          <a:gsLst>
            <a:gs pos="0">
              <a:schemeClr val="accent2">
                <a:shade val="90000"/>
                <a:hueOff val="21030"/>
                <a:satOff val="-4173"/>
                <a:lumOff val="8129"/>
                <a:alphaOff val="0"/>
                <a:shade val="51000"/>
                <a:satMod val="130000"/>
              </a:schemeClr>
            </a:gs>
            <a:gs pos="80000">
              <a:schemeClr val="accent2">
                <a:shade val="90000"/>
                <a:hueOff val="21030"/>
                <a:satOff val="-4173"/>
                <a:lumOff val="8129"/>
                <a:alphaOff val="0"/>
                <a:shade val="93000"/>
                <a:satMod val="130000"/>
              </a:schemeClr>
            </a:gs>
            <a:gs pos="100000">
              <a:schemeClr val="accent2">
                <a:shade val="90000"/>
                <a:hueOff val="21030"/>
                <a:satOff val="-4173"/>
                <a:lumOff val="812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531B1EE-7188-41D6-ABF3-DE7D97E2CB3B}">
      <dsp:nvSpPr>
        <dsp:cNvPr id="0" name=""/>
        <dsp:cNvSpPr/>
      </dsp:nvSpPr>
      <dsp:spPr>
        <a:xfrm>
          <a:off x="429547" y="689337"/>
          <a:ext cx="4720063" cy="4720063"/>
        </a:xfrm>
        <a:prstGeom prst="blockArc">
          <a:avLst>
            <a:gd name="adj1" fmla="val 16200000"/>
            <a:gd name="adj2" fmla="val 19800000"/>
            <a:gd name="adj3" fmla="val 4517"/>
          </a:avLst>
        </a:prstGeom>
        <a:gradFill rotWithShape="0">
          <a:gsLst>
            <a:gs pos="0">
              <a:schemeClr val="accent2">
                <a:shade val="90000"/>
                <a:hueOff val="0"/>
                <a:satOff val="0"/>
                <a:lumOff val="0"/>
                <a:alphaOff val="0"/>
                <a:shade val="51000"/>
                <a:satMod val="130000"/>
              </a:schemeClr>
            </a:gs>
            <a:gs pos="80000">
              <a:schemeClr val="accent2">
                <a:shade val="90000"/>
                <a:hueOff val="0"/>
                <a:satOff val="0"/>
                <a:lumOff val="0"/>
                <a:alphaOff val="0"/>
                <a:shade val="93000"/>
                <a:satMod val="130000"/>
              </a:schemeClr>
            </a:gs>
            <a:gs pos="100000">
              <a:schemeClr val="accent2">
                <a:shade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6AF953B-05C3-4FDB-9DAA-5DC66E6E21EA}">
      <dsp:nvSpPr>
        <dsp:cNvPr id="0" name=""/>
        <dsp:cNvSpPr/>
      </dsp:nvSpPr>
      <dsp:spPr>
        <a:xfrm>
          <a:off x="1731969" y="1991759"/>
          <a:ext cx="2115220" cy="2115220"/>
        </a:xfrm>
        <a:prstGeom prst="ellipse">
          <a:avLst/>
        </a:prstGeom>
        <a:gradFill rotWithShape="0">
          <a:gsLst>
            <a:gs pos="0">
              <a:schemeClr val="accent2">
                <a:alpha val="80000"/>
                <a:hueOff val="0"/>
                <a:satOff val="0"/>
                <a:lumOff val="0"/>
                <a:alphaOff val="0"/>
                <a:shade val="51000"/>
                <a:satMod val="130000"/>
              </a:schemeClr>
            </a:gs>
            <a:gs pos="80000">
              <a:schemeClr val="accent2">
                <a:alpha val="80000"/>
                <a:hueOff val="0"/>
                <a:satOff val="0"/>
                <a:lumOff val="0"/>
                <a:alphaOff val="0"/>
                <a:shade val="93000"/>
                <a:satMod val="130000"/>
              </a:schemeClr>
            </a:gs>
            <a:gs pos="100000">
              <a:schemeClr val="accent2">
                <a:alpha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dirty="0">
            <a:solidFill>
              <a:schemeClr val="bg2">
                <a:lumMod val="50000"/>
              </a:schemeClr>
            </a:solidFill>
          </a:endParaRPr>
        </a:p>
      </dsp:txBody>
      <dsp:txXfrm>
        <a:off x="2041736" y="2301526"/>
        <a:ext cx="1495686" cy="1495686"/>
      </dsp:txXfrm>
    </dsp:sp>
    <dsp:sp modelId="{E554BB83-8E3D-40A9-B9C0-32447513287A}">
      <dsp:nvSpPr>
        <dsp:cNvPr id="0" name=""/>
        <dsp:cNvSpPr/>
      </dsp:nvSpPr>
      <dsp:spPr>
        <a:xfrm>
          <a:off x="2034601" y="-425"/>
          <a:ext cx="1509956" cy="1486132"/>
        </a:xfrm>
        <a:prstGeom prst="ellipse">
          <a:avLst/>
        </a:prstGeom>
        <a:gradFill rotWithShape="0">
          <a:gsLst>
            <a:gs pos="0">
              <a:schemeClr val="accent2">
                <a:alpha val="90000"/>
                <a:hueOff val="0"/>
                <a:satOff val="0"/>
                <a:lumOff val="0"/>
                <a:alphaOff val="0"/>
                <a:shade val="51000"/>
                <a:satMod val="130000"/>
              </a:schemeClr>
            </a:gs>
            <a:gs pos="80000">
              <a:schemeClr val="accent2">
                <a:alpha val="90000"/>
                <a:hueOff val="0"/>
                <a:satOff val="0"/>
                <a:lumOff val="0"/>
                <a:alphaOff val="0"/>
                <a:shade val="93000"/>
                <a:satMod val="130000"/>
              </a:schemeClr>
            </a:gs>
            <a:gs pos="100000">
              <a:schemeClr val="accent2">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l" defTabSz="622300">
            <a:lnSpc>
              <a:spcPct val="90000"/>
            </a:lnSpc>
            <a:spcBef>
              <a:spcPct val="0"/>
            </a:spcBef>
            <a:spcAft>
              <a:spcPct val="35000"/>
            </a:spcAft>
            <a:buNone/>
          </a:pPr>
          <a:r>
            <a:rPr lang="es-PR" sz="1400" kern="1200" noProof="0" dirty="0"/>
            <a:t>Monoteísmo</a:t>
          </a:r>
        </a:p>
      </dsp:txBody>
      <dsp:txXfrm>
        <a:off x="2255729" y="217214"/>
        <a:ext cx="1067700" cy="1050854"/>
      </dsp:txXfrm>
    </dsp:sp>
    <dsp:sp modelId="{31B391D6-5E29-4999-8F27-DC1452E35E42}">
      <dsp:nvSpPr>
        <dsp:cNvPr id="0" name=""/>
        <dsp:cNvSpPr/>
      </dsp:nvSpPr>
      <dsp:spPr>
        <a:xfrm>
          <a:off x="3980211" y="1091543"/>
          <a:ext cx="1614105" cy="1608923"/>
        </a:xfrm>
        <a:prstGeom prst="ellipse">
          <a:avLst/>
        </a:prstGeom>
        <a:gradFill rotWithShape="0">
          <a:gsLst>
            <a:gs pos="0">
              <a:schemeClr val="accent2">
                <a:alpha val="90000"/>
                <a:hueOff val="0"/>
                <a:satOff val="0"/>
                <a:lumOff val="0"/>
                <a:alphaOff val="-8000"/>
                <a:shade val="51000"/>
                <a:satMod val="130000"/>
              </a:schemeClr>
            </a:gs>
            <a:gs pos="80000">
              <a:schemeClr val="accent2">
                <a:alpha val="90000"/>
                <a:hueOff val="0"/>
                <a:satOff val="0"/>
                <a:lumOff val="0"/>
                <a:alphaOff val="-8000"/>
                <a:shade val="93000"/>
                <a:satMod val="130000"/>
              </a:schemeClr>
            </a:gs>
            <a:gs pos="100000">
              <a:schemeClr val="accent2">
                <a:alpha val="90000"/>
                <a:hueOff val="0"/>
                <a:satOff val="0"/>
                <a:lumOff val="0"/>
                <a:alphaOff val="-8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Dios </a:t>
          </a:r>
          <a:r>
            <a:rPr lang="es-PR" sz="1400" kern="1200" noProof="0" dirty="0"/>
            <a:t>escogió</a:t>
          </a:r>
          <a:r>
            <a:rPr lang="en-US" sz="1400" kern="1200" dirty="0"/>
            <a:t> a los </a:t>
          </a:r>
          <a:r>
            <a:rPr lang="es-PR" sz="1400" kern="1200" noProof="0" dirty="0"/>
            <a:t>Hebreos</a:t>
          </a:r>
          <a:r>
            <a:rPr lang="en-US" sz="1400" kern="1200" dirty="0"/>
            <a:t> </a:t>
          </a:r>
          <a:r>
            <a:rPr lang="es-PR" sz="1400" kern="1200" noProof="0" dirty="0"/>
            <a:t>como</a:t>
          </a:r>
          <a:r>
            <a:rPr lang="en-US" sz="1400" kern="1200" dirty="0"/>
            <a:t> </a:t>
          </a:r>
          <a:r>
            <a:rPr lang="es-PR" sz="1400" kern="1200" noProof="0" dirty="0"/>
            <a:t>su</a:t>
          </a:r>
          <a:r>
            <a:rPr lang="en-US" sz="1400" kern="1200" dirty="0"/>
            <a:t> pueblo</a:t>
          </a:r>
        </a:p>
      </dsp:txBody>
      <dsp:txXfrm>
        <a:off x="4216591" y="1327164"/>
        <a:ext cx="1141345" cy="1137681"/>
      </dsp:txXfrm>
    </dsp:sp>
    <dsp:sp modelId="{29B8523D-58FE-4E4D-8243-A84ED208F16A}">
      <dsp:nvSpPr>
        <dsp:cNvPr id="0" name=""/>
        <dsp:cNvSpPr/>
      </dsp:nvSpPr>
      <dsp:spPr>
        <a:xfrm>
          <a:off x="3911094" y="3333404"/>
          <a:ext cx="1752339" cy="1738658"/>
        </a:xfrm>
        <a:prstGeom prst="ellipse">
          <a:avLst/>
        </a:prstGeom>
        <a:gradFill rotWithShape="0">
          <a:gsLst>
            <a:gs pos="0">
              <a:schemeClr val="accent2">
                <a:alpha val="90000"/>
                <a:hueOff val="0"/>
                <a:satOff val="0"/>
                <a:lumOff val="0"/>
                <a:alphaOff val="-16000"/>
                <a:shade val="51000"/>
                <a:satMod val="130000"/>
              </a:schemeClr>
            </a:gs>
            <a:gs pos="80000">
              <a:schemeClr val="accent2">
                <a:alpha val="90000"/>
                <a:hueOff val="0"/>
                <a:satOff val="0"/>
                <a:lumOff val="0"/>
                <a:alphaOff val="-16000"/>
                <a:shade val="93000"/>
                <a:satMod val="130000"/>
              </a:schemeClr>
            </a:gs>
            <a:gs pos="100000">
              <a:schemeClr val="accent2">
                <a:alpha val="90000"/>
                <a:hueOff val="0"/>
                <a:satOff val="0"/>
                <a:lumOff val="0"/>
                <a:alphaOff val="-16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Los 10 </a:t>
          </a:r>
          <a:r>
            <a:rPr lang="es-PR" sz="1400" kern="1200" noProof="0" dirty="0"/>
            <a:t>mandamientos</a:t>
          </a:r>
          <a:r>
            <a:rPr lang="en-US" sz="1400" kern="1200" dirty="0"/>
            <a:t> son dados a Moises</a:t>
          </a:r>
        </a:p>
      </dsp:txBody>
      <dsp:txXfrm>
        <a:off x="4167718" y="3588025"/>
        <a:ext cx="1239091" cy="1229416"/>
      </dsp:txXfrm>
    </dsp:sp>
    <dsp:sp modelId="{A9483BF9-583C-49D3-A274-BE5A363AC308}">
      <dsp:nvSpPr>
        <dsp:cNvPr id="0" name=""/>
        <dsp:cNvSpPr/>
      </dsp:nvSpPr>
      <dsp:spPr>
        <a:xfrm>
          <a:off x="2049252" y="4615770"/>
          <a:ext cx="1480654" cy="1480654"/>
        </a:xfrm>
        <a:prstGeom prst="ellipse">
          <a:avLst/>
        </a:prstGeom>
        <a:gradFill rotWithShape="0">
          <a:gsLst>
            <a:gs pos="0">
              <a:schemeClr val="accent2">
                <a:alpha val="90000"/>
                <a:hueOff val="0"/>
                <a:satOff val="0"/>
                <a:lumOff val="0"/>
                <a:alphaOff val="-24000"/>
                <a:shade val="51000"/>
                <a:satMod val="130000"/>
              </a:schemeClr>
            </a:gs>
            <a:gs pos="80000">
              <a:schemeClr val="accent2">
                <a:alpha val="90000"/>
                <a:hueOff val="0"/>
                <a:satOff val="0"/>
                <a:lumOff val="0"/>
                <a:alphaOff val="-24000"/>
                <a:shade val="93000"/>
                <a:satMod val="130000"/>
              </a:schemeClr>
            </a:gs>
            <a:gs pos="100000">
              <a:schemeClr val="accent2">
                <a:alpha val="90000"/>
                <a:hueOff val="0"/>
                <a:satOff val="0"/>
                <a:lumOff val="0"/>
                <a:alphaOff val="-24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La Torah y el Talmud </a:t>
          </a:r>
          <a:r>
            <a:rPr lang="es-PR" sz="1400" kern="1200" noProof="0" dirty="0"/>
            <a:t>contiene</a:t>
          </a:r>
          <a:r>
            <a:rPr lang="en-US" sz="1400" kern="1200" dirty="0"/>
            <a:t> las </a:t>
          </a:r>
          <a:r>
            <a:rPr lang="es-PR" sz="1400" kern="1200" noProof="0" dirty="0"/>
            <a:t>leyes</a:t>
          </a:r>
        </a:p>
      </dsp:txBody>
      <dsp:txXfrm>
        <a:off x="2266089" y="4832607"/>
        <a:ext cx="1046980" cy="1046980"/>
      </dsp:txXfrm>
    </dsp:sp>
    <dsp:sp modelId="{BF4117BC-4861-47D7-8020-40393F44743A}">
      <dsp:nvSpPr>
        <dsp:cNvPr id="0" name=""/>
        <dsp:cNvSpPr/>
      </dsp:nvSpPr>
      <dsp:spPr>
        <a:xfrm>
          <a:off x="51566" y="3462406"/>
          <a:ext cx="1480654" cy="1480654"/>
        </a:xfrm>
        <a:prstGeom prst="ellipse">
          <a:avLst/>
        </a:prstGeom>
        <a:gradFill rotWithShape="0">
          <a:gsLst>
            <a:gs pos="0">
              <a:schemeClr val="accent2">
                <a:alpha val="90000"/>
                <a:hueOff val="0"/>
                <a:satOff val="0"/>
                <a:lumOff val="0"/>
                <a:alphaOff val="-32000"/>
                <a:shade val="51000"/>
                <a:satMod val="130000"/>
              </a:schemeClr>
            </a:gs>
            <a:gs pos="80000">
              <a:schemeClr val="accent2">
                <a:alpha val="90000"/>
                <a:hueOff val="0"/>
                <a:satOff val="0"/>
                <a:lumOff val="0"/>
                <a:alphaOff val="-32000"/>
                <a:shade val="93000"/>
                <a:satMod val="130000"/>
              </a:schemeClr>
            </a:gs>
            <a:gs pos="100000">
              <a:schemeClr val="accent2">
                <a:alpha val="90000"/>
                <a:hueOff val="0"/>
                <a:satOff val="0"/>
                <a:lumOff val="0"/>
                <a:alphaOff val="-32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Los </a:t>
          </a:r>
          <a:r>
            <a:rPr lang="es-PR" sz="1400" kern="1200" noProof="0" dirty="0"/>
            <a:t>Profetas</a:t>
          </a:r>
          <a:r>
            <a:rPr lang="en-US" sz="1400" kern="1200" dirty="0"/>
            <a:t> </a:t>
          </a:r>
          <a:r>
            <a:rPr lang="es-PR" sz="1400" kern="1200" noProof="0" dirty="0"/>
            <a:t>enseñan</a:t>
          </a:r>
          <a:r>
            <a:rPr lang="en-US" sz="1400" kern="1200" dirty="0"/>
            <a:t> </a:t>
          </a:r>
        </a:p>
      </dsp:txBody>
      <dsp:txXfrm>
        <a:off x="268403" y="3679243"/>
        <a:ext cx="1046980" cy="1046980"/>
      </dsp:txXfrm>
    </dsp:sp>
    <dsp:sp modelId="{EE277123-8427-4AAE-983C-C00A4EE2C880}">
      <dsp:nvSpPr>
        <dsp:cNvPr id="0" name=""/>
        <dsp:cNvSpPr/>
      </dsp:nvSpPr>
      <dsp:spPr>
        <a:xfrm>
          <a:off x="51566" y="1155678"/>
          <a:ext cx="1480654" cy="1480654"/>
        </a:xfrm>
        <a:prstGeom prst="ellipse">
          <a:avLst/>
        </a:prstGeom>
        <a:gradFill rotWithShape="0">
          <a:gsLst>
            <a:gs pos="0">
              <a:schemeClr val="accent2">
                <a:alpha val="90000"/>
                <a:hueOff val="0"/>
                <a:satOff val="0"/>
                <a:lumOff val="0"/>
                <a:alphaOff val="-40000"/>
                <a:shade val="51000"/>
                <a:satMod val="130000"/>
              </a:schemeClr>
            </a:gs>
            <a:gs pos="80000">
              <a:schemeClr val="accent2">
                <a:alpha val="90000"/>
                <a:hueOff val="0"/>
                <a:satOff val="0"/>
                <a:lumOff val="0"/>
                <a:alphaOff val="-40000"/>
                <a:shade val="93000"/>
                <a:satMod val="130000"/>
              </a:schemeClr>
            </a:gs>
            <a:gs pos="100000">
              <a:schemeClr val="accent2">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El </a:t>
          </a:r>
          <a:r>
            <a:rPr lang="es-PR" sz="1400" kern="1200" noProof="0" dirty="0"/>
            <a:t>Antiguo</a:t>
          </a:r>
          <a:r>
            <a:rPr lang="en-US" sz="1400" kern="1200" dirty="0"/>
            <a:t> </a:t>
          </a:r>
          <a:r>
            <a:rPr lang="es-PR" sz="1400" kern="1200" noProof="0" dirty="0"/>
            <a:t>Testamento</a:t>
          </a:r>
        </a:p>
      </dsp:txBody>
      <dsp:txXfrm>
        <a:off x="268403" y="1372515"/>
        <a:ext cx="1046980" cy="10469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2CFC13-26DC-4379-8ECC-7DB29CB0508A}">
      <dsp:nvSpPr>
        <dsp:cNvPr id="0" name=""/>
        <dsp:cNvSpPr/>
      </dsp:nvSpPr>
      <dsp:spPr>
        <a:xfrm>
          <a:off x="503691" y="689337"/>
          <a:ext cx="4720063" cy="4720063"/>
        </a:xfrm>
        <a:prstGeom prst="blockArc">
          <a:avLst>
            <a:gd name="adj1" fmla="val 12600000"/>
            <a:gd name="adj2" fmla="val 16200000"/>
            <a:gd name="adj3" fmla="val 4517"/>
          </a:avLst>
        </a:prstGeom>
        <a:gradFill rotWithShape="0">
          <a:gsLst>
            <a:gs pos="0">
              <a:schemeClr val="accent2">
                <a:shade val="90000"/>
                <a:hueOff val="105149"/>
                <a:satOff val="-20866"/>
                <a:lumOff val="40645"/>
                <a:alphaOff val="0"/>
                <a:shade val="51000"/>
                <a:satMod val="130000"/>
              </a:schemeClr>
            </a:gs>
            <a:gs pos="80000">
              <a:schemeClr val="accent2">
                <a:shade val="90000"/>
                <a:hueOff val="105149"/>
                <a:satOff val="-20866"/>
                <a:lumOff val="40645"/>
                <a:alphaOff val="0"/>
                <a:shade val="93000"/>
                <a:satMod val="130000"/>
              </a:schemeClr>
            </a:gs>
            <a:gs pos="100000">
              <a:schemeClr val="accent2">
                <a:shade val="90000"/>
                <a:hueOff val="105149"/>
                <a:satOff val="-20866"/>
                <a:lumOff val="406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5A6CE4B-913A-4371-A121-94E1F5205319}">
      <dsp:nvSpPr>
        <dsp:cNvPr id="0" name=""/>
        <dsp:cNvSpPr/>
      </dsp:nvSpPr>
      <dsp:spPr>
        <a:xfrm>
          <a:off x="503691" y="689337"/>
          <a:ext cx="4720063" cy="4720063"/>
        </a:xfrm>
        <a:prstGeom prst="blockArc">
          <a:avLst>
            <a:gd name="adj1" fmla="val 9000000"/>
            <a:gd name="adj2" fmla="val 12600000"/>
            <a:gd name="adj3" fmla="val 4517"/>
          </a:avLst>
        </a:prstGeom>
        <a:gradFill rotWithShape="0">
          <a:gsLst>
            <a:gs pos="0">
              <a:schemeClr val="accent2">
                <a:shade val="90000"/>
                <a:hueOff val="84119"/>
                <a:satOff val="-16693"/>
                <a:lumOff val="32516"/>
                <a:alphaOff val="0"/>
                <a:shade val="51000"/>
                <a:satMod val="130000"/>
              </a:schemeClr>
            </a:gs>
            <a:gs pos="80000">
              <a:schemeClr val="accent2">
                <a:shade val="90000"/>
                <a:hueOff val="84119"/>
                <a:satOff val="-16693"/>
                <a:lumOff val="32516"/>
                <a:alphaOff val="0"/>
                <a:shade val="93000"/>
                <a:satMod val="130000"/>
              </a:schemeClr>
            </a:gs>
            <a:gs pos="100000">
              <a:schemeClr val="accent2">
                <a:shade val="90000"/>
                <a:hueOff val="84119"/>
                <a:satOff val="-16693"/>
                <a:lumOff val="3251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B471C407-6DD3-4F19-8142-91882F7FF3EF}">
      <dsp:nvSpPr>
        <dsp:cNvPr id="0" name=""/>
        <dsp:cNvSpPr/>
      </dsp:nvSpPr>
      <dsp:spPr>
        <a:xfrm>
          <a:off x="503691" y="689337"/>
          <a:ext cx="4720063" cy="4720063"/>
        </a:xfrm>
        <a:prstGeom prst="blockArc">
          <a:avLst>
            <a:gd name="adj1" fmla="val 5400000"/>
            <a:gd name="adj2" fmla="val 9000000"/>
            <a:gd name="adj3" fmla="val 4517"/>
          </a:avLst>
        </a:prstGeom>
        <a:gradFill rotWithShape="0">
          <a:gsLst>
            <a:gs pos="0">
              <a:schemeClr val="accent2">
                <a:shade val="90000"/>
                <a:hueOff val="63090"/>
                <a:satOff val="-12520"/>
                <a:lumOff val="24387"/>
                <a:alphaOff val="0"/>
                <a:shade val="51000"/>
                <a:satMod val="130000"/>
              </a:schemeClr>
            </a:gs>
            <a:gs pos="80000">
              <a:schemeClr val="accent2">
                <a:shade val="90000"/>
                <a:hueOff val="63090"/>
                <a:satOff val="-12520"/>
                <a:lumOff val="24387"/>
                <a:alphaOff val="0"/>
                <a:shade val="93000"/>
                <a:satMod val="130000"/>
              </a:schemeClr>
            </a:gs>
            <a:gs pos="100000">
              <a:schemeClr val="accent2">
                <a:shade val="90000"/>
                <a:hueOff val="63090"/>
                <a:satOff val="-12520"/>
                <a:lumOff val="2438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B8E3F83B-B09B-4B99-87AB-2A9AC2283366}">
      <dsp:nvSpPr>
        <dsp:cNvPr id="0" name=""/>
        <dsp:cNvSpPr/>
      </dsp:nvSpPr>
      <dsp:spPr>
        <a:xfrm>
          <a:off x="503691" y="689337"/>
          <a:ext cx="4720063" cy="4720063"/>
        </a:xfrm>
        <a:prstGeom prst="blockArc">
          <a:avLst>
            <a:gd name="adj1" fmla="val 1800000"/>
            <a:gd name="adj2" fmla="val 5400000"/>
            <a:gd name="adj3" fmla="val 4517"/>
          </a:avLst>
        </a:prstGeom>
        <a:gradFill rotWithShape="0">
          <a:gsLst>
            <a:gs pos="0">
              <a:schemeClr val="accent2">
                <a:shade val="90000"/>
                <a:hueOff val="42060"/>
                <a:satOff val="-8346"/>
                <a:lumOff val="16258"/>
                <a:alphaOff val="0"/>
                <a:shade val="51000"/>
                <a:satMod val="130000"/>
              </a:schemeClr>
            </a:gs>
            <a:gs pos="80000">
              <a:schemeClr val="accent2">
                <a:shade val="90000"/>
                <a:hueOff val="42060"/>
                <a:satOff val="-8346"/>
                <a:lumOff val="16258"/>
                <a:alphaOff val="0"/>
                <a:shade val="93000"/>
                <a:satMod val="130000"/>
              </a:schemeClr>
            </a:gs>
            <a:gs pos="100000">
              <a:schemeClr val="accent2">
                <a:shade val="90000"/>
                <a:hueOff val="42060"/>
                <a:satOff val="-8346"/>
                <a:lumOff val="1625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EDA64E6B-ECEB-4A54-AE03-56FE8DBEA7EC}">
      <dsp:nvSpPr>
        <dsp:cNvPr id="0" name=""/>
        <dsp:cNvSpPr/>
      </dsp:nvSpPr>
      <dsp:spPr>
        <a:xfrm>
          <a:off x="503691" y="689337"/>
          <a:ext cx="4720063" cy="4720063"/>
        </a:xfrm>
        <a:prstGeom prst="blockArc">
          <a:avLst>
            <a:gd name="adj1" fmla="val 19800000"/>
            <a:gd name="adj2" fmla="val 1800000"/>
            <a:gd name="adj3" fmla="val 4517"/>
          </a:avLst>
        </a:prstGeom>
        <a:gradFill rotWithShape="0">
          <a:gsLst>
            <a:gs pos="0">
              <a:schemeClr val="accent2">
                <a:shade val="90000"/>
                <a:hueOff val="21030"/>
                <a:satOff val="-4173"/>
                <a:lumOff val="8129"/>
                <a:alphaOff val="0"/>
                <a:shade val="51000"/>
                <a:satMod val="130000"/>
              </a:schemeClr>
            </a:gs>
            <a:gs pos="80000">
              <a:schemeClr val="accent2">
                <a:shade val="90000"/>
                <a:hueOff val="21030"/>
                <a:satOff val="-4173"/>
                <a:lumOff val="8129"/>
                <a:alphaOff val="0"/>
                <a:shade val="93000"/>
                <a:satMod val="130000"/>
              </a:schemeClr>
            </a:gs>
            <a:gs pos="100000">
              <a:schemeClr val="accent2">
                <a:shade val="90000"/>
                <a:hueOff val="21030"/>
                <a:satOff val="-4173"/>
                <a:lumOff val="812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531B1EE-7188-41D6-ABF3-DE7D97E2CB3B}">
      <dsp:nvSpPr>
        <dsp:cNvPr id="0" name=""/>
        <dsp:cNvSpPr/>
      </dsp:nvSpPr>
      <dsp:spPr>
        <a:xfrm>
          <a:off x="503691" y="689337"/>
          <a:ext cx="4720063" cy="4720063"/>
        </a:xfrm>
        <a:prstGeom prst="blockArc">
          <a:avLst>
            <a:gd name="adj1" fmla="val 16200000"/>
            <a:gd name="adj2" fmla="val 19800000"/>
            <a:gd name="adj3" fmla="val 4517"/>
          </a:avLst>
        </a:prstGeom>
        <a:gradFill rotWithShape="0">
          <a:gsLst>
            <a:gs pos="0">
              <a:schemeClr val="accent2">
                <a:shade val="90000"/>
                <a:hueOff val="0"/>
                <a:satOff val="0"/>
                <a:lumOff val="0"/>
                <a:alphaOff val="0"/>
                <a:shade val="51000"/>
                <a:satMod val="130000"/>
              </a:schemeClr>
            </a:gs>
            <a:gs pos="80000">
              <a:schemeClr val="accent2">
                <a:shade val="90000"/>
                <a:hueOff val="0"/>
                <a:satOff val="0"/>
                <a:lumOff val="0"/>
                <a:alphaOff val="0"/>
                <a:shade val="93000"/>
                <a:satMod val="130000"/>
              </a:schemeClr>
            </a:gs>
            <a:gs pos="100000">
              <a:schemeClr val="accent2">
                <a:shade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6AF953B-05C3-4FDB-9DAA-5DC66E6E21EA}">
      <dsp:nvSpPr>
        <dsp:cNvPr id="0" name=""/>
        <dsp:cNvSpPr/>
      </dsp:nvSpPr>
      <dsp:spPr>
        <a:xfrm>
          <a:off x="1806112" y="1991759"/>
          <a:ext cx="2115220" cy="2115220"/>
        </a:xfrm>
        <a:prstGeom prst="ellipse">
          <a:avLst/>
        </a:prstGeom>
        <a:gradFill rotWithShape="0">
          <a:gsLst>
            <a:gs pos="0">
              <a:schemeClr val="accent2">
                <a:alpha val="80000"/>
                <a:hueOff val="0"/>
                <a:satOff val="0"/>
                <a:lumOff val="0"/>
                <a:alphaOff val="0"/>
                <a:shade val="51000"/>
                <a:satMod val="130000"/>
              </a:schemeClr>
            </a:gs>
            <a:gs pos="80000">
              <a:schemeClr val="accent2">
                <a:alpha val="80000"/>
                <a:hueOff val="0"/>
                <a:satOff val="0"/>
                <a:lumOff val="0"/>
                <a:alphaOff val="0"/>
                <a:shade val="93000"/>
                <a:satMod val="130000"/>
              </a:schemeClr>
            </a:gs>
            <a:gs pos="100000">
              <a:schemeClr val="accent2">
                <a:alpha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dirty="0">
            <a:solidFill>
              <a:schemeClr val="bg2">
                <a:lumMod val="50000"/>
              </a:schemeClr>
            </a:solidFill>
          </a:endParaRPr>
        </a:p>
      </dsp:txBody>
      <dsp:txXfrm>
        <a:off x="2115879" y="2301526"/>
        <a:ext cx="1495686" cy="1495686"/>
      </dsp:txXfrm>
    </dsp:sp>
    <dsp:sp modelId="{E554BB83-8E3D-40A9-B9C0-32447513287A}">
      <dsp:nvSpPr>
        <dsp:cNvPr id="0" name=""/>
        <dsp:cNvSpPr/>
      </dsp:nvSpPr>
      <dsp:spPr>
        <a:xfrm>
          <a:off x="2108744" y="-425"/>
          <a:ext cx="1509956" cy="1486132"/>
        </a:xfrm>
        <a:prstGeom prst="ellipse">
          <a:avLst/>
        </a:prstGeom>
        <a:gradFill rotWithShape="0">
          <a:gsLst>
            <a:gs pos="0">
              <a:schemeClr val="accent2">
                <a:alpha val="90000"/>
                <a:hueOff val="0"/>
                <a:satOff val="0"/>
                <a:lumOff val="0"/>
                <a:alphaOff val="0"/>
                <a:shade val="51000"/>
                <a:satMod val="130000"/>
              </a:schemeClr>
            </a:gs>
            <a:gs pos="80000">
              <a:schemeClr val="accent2">
                <a:alpha val="90000"/>
                <a:hueOff val="0"/>
                <a:satOff val="0"/>
                <a:lumOff val="0"/>
                <a:alphaOff val="0"/>
                <a:shade val="93000"/>
                <a:satMod val="130000"/>
              </a:schemeClr>
            </a:gs>
            <a:gs pos="100000">
              <a:schemeClr val="accent2">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b="0" i="0" u="none" kern="1200" dirty="0"/>
            <a:t>Salvación y vida eterna a los que siguen las enseñanzas de Jesús</a:t>
          </a:r>
          <a:endParaRPr lang="es-PR" sz="1200" kern="1200" noProof="0" dirty="0"/>
        </a:p>
      </dsp:txBody>
      <dsp:txXfrm>
        <a:off x="2329872" y="217214"/>
        <a:ext cx="1067700" cy="1050854"/>
      </dsp:txXfrm>
    </dsp:sp>
    <dsp:sp modelId="{31B391D6-5E29-4999-8F27-DC1452E35E42}">
      <dsp:nvSpPr>
        <dsp:cNvPr id="0" name=""/>
        <dsp:cNvSpPr/>
      </dsp:nvSpPr>
      <dsp:spPr>
        <a:xfrm>
          <a:off x="4054355" y="1091543"/>
          <a:ext cx="1614105" cy="1608923"/>
        </a:xfrm>
        <a:prstGeom prst="ellipse">
          <a:avLst/>
        </a:prstGeom>
        <a:gradFill rotWithShape="0">
          <a:gsLst>
            <a:gs pos="0">
              <a:schemeClr val="accent2">
                <a:alpha val="90000"/>
                <a:hueOff val="0"/>
                <a:satOff val="0"/>
                <a:lumOff val="0"/>
                <a:alphaOff val="-8000"/>
                <a:shade val="51000"/>
                <a:satMod val="130000"/>
              </a:schemeClr>
            </a:gs>
            <a:gs pos="80000">
              <a:schemeClr val="accent2">
                <a:alpha val="90000"/>
                <a:hueOff val="0"/>
                <a:satOff val="0"/>
                <a:lumOff val="0"/>
                <a:alphaOff val="-8000"/>
                <a:shade val="93000"/>
                <a:satMod val="130000"/>
              </a:schemeClr>
            </a:gs>
            <a:gs pos="100000">
              <a:schemeClr val="accent2">
                <a:alpha val="90000"/>
                <a:hueOff val="0"/>
                <a:satOff val="0"/>
                <a:lumOff val="0"/>
                <a:alphaOff val="-8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PR" sz="1400" kern="1200" dirty="0"/>
            <a:t>Monoteísmo</a:t>
          </a:r>
        </a:p>
        <a:p>
          <a:pPr marL="0" lvl="0" indent="0" algn="ctr" defTabSz="622300">
            <a:lnSpc>
              <a:spcPct val="90000"/>
            </a:lnSpc>
            <a:spcBef>
              <a:spcPct val="0"/>
            </a:spcBef>
            <a:spcAft>
              <a:spcPct val="35000"/>
            </a:spcAft>
            <a:buNone/>
          </a:pPr>
          <a:endParaRPr lang="en-US" sz="1400" kern="1200" dirty="0"/>
        </a:p>
      </dsp:txBody>
      <dsp:txXfrm>
        <a:off x="4290735" y="1327164"/>
        <a:ext cx="1141345" cy="1137681"/>
      </dsp:txXfrm>
    </dsp:sp>
    <dsp:sp modelId="{29B8523D-58FE-4E4D-8243-A84ED208F16A}">
      <dsp:nvSpPr>
        <dsp:cNvPr id="0" name=""/>
        <dsp:cNvSpPr/>
      </dsp:nvSpPr>
      <dsp:spPr>
        <a:xfrm>
          <a:off x="3985238" y="3333404"/>
          <a:ext cx="1752339" cy="1738658"/>
        </a:xfrm>
        <a:prstGeom prst="ellipse">
          <a:avLst/>
        </a:prstGeom>
        <a:gradFill rotWithShape="0">
          <a:gsLst>
            <a:gs pos="0">
              <a:schemeClr val="accent2">
                <a:alpha val="90000"/>
                <a:hueOff val="0"/>
                <a:satOff val="0"/>
                <a:lumOff val="0"/>
                <a:alphaOff val="-16000"/>
                <a:shade val="51000"/>
                <a:satMod val="130000"/>
              </a:schemeClr>
            </a:gs>
            <a:gs pos="80000">
              <a:schemeClr val="accent2">
                <a:alpha val="90000"/>
                <a:hueOff val="0"/>
                <a:satOff val="0"/>
                <a:lumOff val="0"/>
                <a:alphaOff val="-16000"/>
                <a:shade val="93000"/>
                <a:satMod val="130000"/>
              </a:schemeClr>
            </a:gs>
            <a:gs pos="100000">
              <a:schemeClr val="accent2">
                <a:alpha val="90000"/>
                <a:hueOff val="0"/>
                <a:satOff val="0"/>
                <a:lumOff val="0"/>
                <a:alphaOff val="-16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0" i="0" u="none" kern="1200" dirty="0"/>
            <a:t>Jesús hijo de Dios y Mesías</a:t>
          </a:r>
          <a:endParaRPr lang="en-US" sz="1400" kern="1200" dirty="0"/>
        </a:p>
      </dsp:txBody>
      <dsp:txXfrm>
        <a:off x="4241862" y="3588025"/>
        <a:ext cx="1239091" cy="1229416"/>
      </dsp:txXfrm>
    </dsp:sp>
    <dsp:sp modelId="{A9483BF9-583C-49D3-A274-BE5A363AC308}">
      <dsp:nvSpPr>
        <dsp:cNvPr id="0" name=""/>
        <dsp:cNvSpPr/>
      </dsp:nvSpPr>
      <dsp:spPr>
        <a:xfrm>
          <a:off x="2123395" y="4615770"/>
          <a:ext cx="1480654" cy="1480654"/>
        </a:xfrm>
        <a:prstGeom prst="ellipse">
          <a:avLst/>
        </a:prstGeom>
        <a:gradFill rotWithShape="0">
          <a:gsLst>
            <a:gs pos="0">
              <a:schemeClr val="accent2">
                <a:alpha val="90000"/>
                <a:hueOff val="0"/>
                <a:satOff val="0"/>
                <a:lumOff val="0"/>
                <a:alphaOff val="-24000"/>
                <a:shade val="51000"/>
                <a:satMod val="130000"/>
              </a:schemeClr>
            </a:gs>
            <a:gs pos="80000">
              <a:schemeClr val="accent2">
                <a:alpha val="90000"/>
                <a:hueOff val="0"/>
                <a:satOff val="0"/>
                <a:lumOff val="0"/>
                <a:alphaOff val="-24000"/>
                <a:shade val="93000"/>
                <a:satMod val="130000"/>
              </a:schemeClr>
            </a:gs>
            <a:gs pos="100000">
              <a:schemeClr val="accent2">
                <a:alpha val="90000"/>
                <a:hueOff val="0"/>
                <a:satOff val="0"/>
                <a:lumOff val="0"/>
                <a:alphaOff val="-24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0" i="0" u="none" kern="1200" dirty="0"/>
            <a:t>Biblia (Antiguo y Nuevo Testamento)</a:t>
          </a:r>
          <a:endParaRPr lang="es-PR" sz="1400" kern="1200" noProof="0" dirty="0"/>
        </a:p>
      </dsp:txBody>
      <dsp:txXfrm>
        <a:off x="2340232" y="4832607"/>
        <a:ext cx="1046980" cy="1046980"/>
      </dsp:txXfrm>
    </dsp:sp>
    <dsp:sp modelId="{BF4117BC-4861-47D7-8020-40393F44743A}">
      <dsp:nvSpPr>
        <dsp:cNvPr id="0" name=""/>
        <dsp:cNvSpPr/>
      </dsp:nvSpPr>
      <dsp:spPr>
        <a:xfrm>
          <a:off x="-18468" y="3300067"/>
          <a:ext cx="1769011" cy="1805331"/>
        </a:xfrm>
        <a:prstGeom prst="ellipse">
          <a:avLst/>
        </a:prstGeom>
        <a:gradFill rotWithShape="0">
          <a:gsLst>
            <a:gs pos="0">
              <a:schemeClr val="accent2">
                <a:alpha val="90000"/>
                <a:hueOff val="0"/>
                <a:satOff val="0"/>
                <a:lumOff val="0"/>
                <a:alphaOff val="-32000"/>
                <a:shade val="51000"/>
                <a:satMod val="130000"/>
              </a:schemeClr>
            </a:gs>
            <a:gs pos="80000">
              <a:schemeClr val="accent2">
                <a:alpha val="90000"/>
                <a:hueOff val="0"/>
                <a:satOff val="0"/>
                <a:lumOff val="0"/>
                <a:alphaOff val="-32000"/>
                <a:shade val="93000"/>
                <a:satMod val="130000"/>
              </a:schemeClr>
            </a:gs>
            <a:gs pos="100000">
              <a:schemeClr val="accent2">
                <a:alpha val="90000"/>
                <a:hueOff val="0"/>
                <a:satOff val="0"/>
                <a:lumOff val="0"/>
                <a:alphaOff val="-32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b="0" i="0" u="none" kern="1200" dirty="0"/>
            <a:t>Misericordia y simpatía por los pobres, indefensos; igualdad de las personas ante Dios; Perdón</a:t>
          </a:r>
          <a:endParaRPr lang="en-US" sz="1200" kern="1200" dirty="0"/>
        </a:p>
      </dsp:txBody>
      <dsp:txXfrm>
        <a:off x="240598" y="3564452"/>
        <a:ext cx="1250879" cy="1276561"/>
      </dsp:txXfrm>
    </dsp:sp>
    <dsp:sp modelId="{EE277123-8427-4AAE-983C-C00A4EE2C880}">
      <dsp:nvSpPr>
        <dsp:cNvPr id="0" name=""/>
        <dsp:cNvSpPr/>
      </dsp:nvSpPr>
      <dsp:spPr>
        <a:xfrm>
          <a:off x="-22576" y="1057925"/>
          <a:ext cx="1777229" cy="1676159"/>
        </a:xfrm>
        <a:prstGeom prst="ellipse">
          <a:avLst/>
        </a:prstGeom>
        <a:gradFill rotWithShape="0">
          <a:gsLst>
            <a:gs pos="0">
              <a:schemeClr val="accent2">
                <a:alpha val="90000"/>
                <a:hueOff val="0"/>
                <a:satOff val="0"/>
                <a:lumOff val="0"/>
                <a:alphaOff val="-40000"/>
                <a:shade val="51000"/>
                <a:satMod val="130000"/>
              </a:schemeClr>
            </a:gs>
            <a:gs pos="80000">
              <a:schemeClr val="accent2">
                <a:alpha val="90000"/>
                <a:hueOff val="0"/>
                <a:satOff val="0"/>
                <a:lumOff val="0"/>
                <a:alphaOff val="-40000"/>
                <a:shade val="93000"/>
                <a:satMod val="130000"/>
              </a:schemeClr>
            </a:gs>
            <a:gs pos="100000">
              <a:schemeClr val="accent2">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0" i="0" u="none" kern="1200" dirty="0"/>
            <a:t>Jesús vivió una vida perfecta sin pecado</a:t>
          </a:r>
          <a:endParaRPr lang="es-PR" sz="1400" kern="1200" noProof="0" dirty="0"/>
        </a:p>
      </dsp:txBody>
      <dsp:txXfrm>
        <a:off x="237693" y="1303393"/>
        <a:ext cx="1256691" cy="1185223"/>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5BCDFF6-05D4-48A2-9DC2-5916E8C5CDDE}" type="datetimeFigureOut">
              <a:rPr lang="en-US" smtClean="0"/>
              <a:pPr/>
              <a:t>3/1/2023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57CB9CC-A06A-45E9-8DE9-FC6F861D4F9D}" type="slidenum">
              <a:rPr lang="en-US" smtClean="0"/>
              <a:pPr/>
              <a:t>‹#›</a:t>
            </a:fld>
            <a:endParaRPr lang="en-US" dirty="0"/>
          </a:p>
        </p:txBody>
      </p:sp>
    </p:spTree>
    <p:extLst>
      <p:ext uri="{BB962C8B-B14F-4D97-AF65-F5344CB8AC3E}">
        <p14:creationId xmlns:p14="http://schemas.microsoft.com/office/powerpoint/2010/main" val="14325172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124A6C-6781-424A-8BDD-4268583C75E8}" type="datetimeFigureOut">
              <a:rPr lang="en-US" smtClean="0"/>
              <a:pPr/>
              <a:t>3/1/2023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418958-F946-4E52-80DC-D02C8EECAE73}" type="slidenum">
              <a:rPr lang="en-US" smtClean="0"/>
              <a:pPr/>
              <a:t>‹#›</a:t>
            </a:fld>
            <a:endParaRPr lang="en-US" dirty="0"/>
          </a:p>
        </p:txBody>
      </p:sp>
    </p:spTree>
    <p:extLst>
      <p:ext uri="{BB962C8B-B14F-4D97-AF65-F5344CB8AC3E}">
        <p14:creationId xmlns:p14="http://schemas.microsoft.com/office/powerpoint/2010/main" val="35525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6.pn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Animated Title Slide">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3" name="clothed_cross_title2.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0" y="0"/>
            <a:ext cx="9144000" cy="6858000"/>
          </a:xfrm>
          <a:prstGeom prst="rect">
            <a:avLst/>
          </a:prstGeom>
        </p:spPr>
      </p:pic>
      <p:sp>
        <p:nvSpPr>
          <p:cNvPr id="8" name="click_box"/>
          <p:cNvSpPr/>
          <p:nvPr userDrawn="1"/>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a:xfrm>
            <a:off x="457200" y="6340475"/>
            <a:ext cx="2133600" cy="365125"/>
          </a:xfrm>
        </p:spPr>
        <p:txBody>
          <a:bodyPr/>
          <a:lstStyle/>
          <a:p>
            <a:fld id="{100FFFD8-44AE-4895-AFBD-3E4A9EDD8D75}" type="datetime1">
              <a:rPr lang="en-US" smtClean="0"/>
              <a:pPr/>
              <a:t>3/1/2023</a:t>
            </a:fld>
            <a:endParaRPr lang="en-US" dirty="0"/>
          </a:p>
        </p:txBody>
      </p:sp>
      <p:sp>
        <p:nvSpPr>
          <p:cNvPr id="5" name="Footer Placeholder 4"/>
          <p:cNvSpPr>
            <a:spLocks noGrp="1"/>
          </p:cNvSpPr>
          <p:nvPr>
            <p:ph type="ftr" sz="quarter" idx="11"/>
          </p:nvPr>
        </p:nvSpPr>
        <p:spPr>
          <a:xfrm>
            <a:off x="3124200" y="6340475"/>
            <a:ext cx="2895600" cy="365125"/>
          </a:xfrm>
        </p:spPr>
        <p:txBody>
          <a:bodyPr/>
          <a:lstStyle/>
          <a:p>
            <a:r>
              <a:rPr lang="en-US" dirty="0"/>
              <a:t>Copyright 2010</a:t>
            </a:r>
          </a:p>
        </p:txBody>
      </p:sp>
      <p:sp>
        <p:nvSpPr>
          <p:cNvPr id="6" name="Slide Number Placeholder 5"/>
          <p:cNvSpPr>
            <a:spLocks noGrp="1"/>
          </p:cNvSpPr>
          <p:nvPr>
            <p:ph type="sldNum" sz="quarter" idx="12"/>
          </p:nvPr>
        </p:nvSpPr>
        <p:spPr>
          <a:xfrm>
            <a:off x="6553200" y="6340475"/>
            <a:ext cx="2133600" cy="365125"/>
          </a:xfrm>
        </p:spPr>
        <p:txBody>
          <a:bodyPr/>
          <a:lstStyle/>
          <a:p>
            <a:fld id="{7D3D4356-750F-43A5-86F1-332F9B8C8A9C}" type="slidenum">
              <a:rPr lang="en-US" smtClean="0"/>
              <a:pPr/>
              <a:t>‹#›</a:t>
            </a:fld>
            <a:endParaRPr lang="en-US" dirty="0"/>
          </a:p>
        </p:txBody>
      </p:sp>
      <p:sp>
        <p:nvSpPr>
          <p:cNvPr id="3" name="Subtitle 2"/>
          <p:cNvSpPr>
            <a:spLocks noGrp="1"/>
          </p:cNvSpPr>
          <p:nvPr>
            <p:ph type="subTitle" idx="1"/>
          </p:nvPr>
        </p:nvSpPr>
        <p:spPr>
          <a:xfrm>
            <a:off x="4572000" y="1143000"/>
            <a:ext cx="3581400" cy="1752600"/>
          </a:xfrm>
        </p:spPr>
        <p:txBody>
          <a:bodyPr>
            <a:normAutofit/>
          </a:bodyPr>
          <a:lstStyle>
            <a:lvl1pPr marL="0" indent="0" algn="l">
              <a:buNone/>
              <a:defRPr sz="1800">
                <a:solidFill>
                  <a:schemeClr val="accent4">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Title 1"/>
          <p:cNvSpPr>
            <a:spLocks noGrp="1"/>
          </p:cNvSpPr>
          <p:nvPr>
            <p:ph type="ctrTitle" hasCustomPrompt="1"/>
          </p:nvPr>
        </p:nvSpPr>
        <p:spPr>
          <a:xfrm>
            <a:off x="4572000" y="-250825"/>
            <a:ext cx="3581400" cy="1470025"/>
          </a:xfrm>
          <a:ln>
            <a:noFill/>
          </a:ln>
        </p:spPr>
        <p:txBody>
          <a:bodyPr anchor="b">
            <a:normAutofit/>
          </a:bodyPr>
          <a:lstStyle>
            <a:lvl1pPr algn="l">
              <a:defRPr sz="3200">
                <a:ln w="12700">
                  <a:solidFill>
                    <a:schemeClr val="bg1"/>
                  </a:solidFill>
                  <a:prstDash val="solid"/>
                </a:ln>
                <a:solidFill>
                  <a:schemeClr val="accent5">
                    <a:lumMod val="50000"/>
                  </a:schemeClr>
                </a:solidFill>
              </a:defRPr>
            </a:lvl1pPr>
          </a:lstStyle>
          <a:p>
            <a:r>
              <a:rPr lang="en-US" dirty="0"/>
              <a:t>Title</a:t>
            </a:r>
          </a:p>
        </p:txBody>
      </p:sp>
    </p:spTree>
    <p:extLst>
      <p:ext uri="{BB962C8B-B14F-4D97-AF65-F5344CB8AC3E}">
        <p14:creationId xmlns:p14="http://schemas.microsoft.com/office/powerpoint/2010/main" val="75762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13"/>
                                        </p:tgtEl>
                                      </p:cBhvr>
                                    </p:cmd>
                                  </p:childTnLst>
                                </p:cTn>
                              </p:par>
                              <p:par>
                                <p:cTn id="7" presetID="10" presetClass="entr" presetSubtype="0" fill="hold" grpId="0" nodeType="withEffect">
                                  <p:stCondLst>
                                    <p:cond delay="140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700"/>
                                        <p:tgtEl>
                                          <p:spTgt spid="2"/>
                                        </p:tgtEl>
                                      </p:cBhvr>
                                    </p:animEffect>
                                  </p:childTnLst>
                                </p:cTn>
                              </p:par>
                              <p:par>
                                <p:cTn id="10" presetID="10" presetClass="entr" presetSubtype="0" fill="hold" grpId="0" nodeType="withEffect">
                                  <p:stCondLst>
                                    <p:cond delay="160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7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repeatCount="indefinite" fill="hold" display="0">
                  <p:stCondLst>
                    <p:cond delay="indefinite"/>
                  </p:stCondLst>
                </p:cTn>
                <p:tgtEl>
                  <p:spTgt spid="13"/>
                </p:tgtEl>
              </p:cMediaNode>
            </p:video>
          </p:childTnLst>
        </p:cTn>
      </p:par>
    </p:tnLst>
    <p:bldLst>
      <p:bldP spid="3" grpId="0" build="p">
        <p:tmplLst>
          <p:tmpl lvl="1">
            <p:tnLst>
              <p:par>
                <p:cTn presetID="10" presetClass="entr" presetSubtype="0" fill="hold" nodeType="withEffect">
                  <p:stCondLst>
                    <p:cond delay="1600"/>
                  </p:stCondLst>
                  <p:childTnLst>
                    <p:set>
                      <p:cBhvr>
                        <p:cTn dur="1" fill="hold">
                          <p:stCondLst>
                            <p:cond delay="0"/>
                          </p:stCondLst>
                        </p:cTn>
                        <p:tgtEl>
                          <p:spTgt spid="3"/>
                        </p:tgtEl>
                        <p:attrNameLst>
                          <p:attrName>style.visibility</p:attrName>
                        </p:attrNameLst>
                      </p:cBhvr>
                      <p:to>
                        <p:strVal val="visible"/>
                      </p:to>
                    </p:set>
                    <p:animEffect transition="in" filter="fade">
                      <p:cBhvr>
                        <p:cTn dur="1700"/>
                        <p:tgtEl>
                          <p:spTgt spid="3"/>
                        </p:tgtEl>
                      </p:cBhvr>
                    </p:animEffect>
                  </p:childTnLst>
                </p:cTn>
              </p:par>
            </p:tnLst>
          </p:tmpl>
        </p:tmplLst>
      </p:bldP>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754687" y="242887"/>
            <a:ext cx="3008313" cy="1162050"/>
          </a:xfrm>
        </p:spPr>
        <p:txBody>
          <a:bodyPr anchor="b"/>
          <a:lstStyle>
            <a:lvl1pPr algn="l">
              <a:defRPr sz="2000" b="1">
                <a:ln w="12700">
                  <a:noFill/>
                  <a:prstDash val="solid"/>
                </a:ln>
                <a:solidFill>
                  <a:schemeClr val="accent4">
                    <a:lumMod val="50000"/>
                  </a:schemeClr>
                </a:solidFill>
              </a:defRPr>
            </a:lvl1pPr>
          </a:lstStyle>
          <a:p>
            <a:r>
              <a:rPr lang="en-US"/>
              <a:t>Click to edit Master title style</a:t>
            </a:r>
          </a:p>
        </p:txBody>
      </p:sp>
      <p:sp>
        <p:nvSpPr>
          <p:cNvPr id="3" name="Content Placeholder 2"/>
          <p:cNvSpPr>
            <a:spLocks noGrp="1"/>
          </p:cNvSpPr>
          <p:nvPr>
            <p:ph idx="1"/>
          </p:nvPr>
        </p:nvSpPr>
        <p:spPr>
          <a:xfrm>
            <a:off x="304800" y="457200"/>
            <a:ext cx="5111750" cy="5853113"/>
          </a:xfrm>
        </p:spPr>
        <p:txBody>
          <a:bodyPr>
            <a:normAutofit/>
          </a:bodyPr>
          <a:lstStyle>
            <a:lvl1pPr>
              <a:defRPr sz="2000">
                <a:solidFill>
                  <a:schemeClr val="bg2">
                    <a:lumMod val="50000"/>
                  </a:schemeClr>
                </a:solidFill>
              </a:defRPr>
            </a:lvl1pPr>
            <a:lvl2pPr>
              <a:defRPr sz="2000">
                <a:solidFill>
                  <a:schemeClr val="bg2">
                    <a:lumMod val="50000"/>
                  </a:schemeClr>
                </a:solidFill>
              </a:defRPr>
            </a:lvl2pPr>
            <a:lvl3pPr>
              <a:defRPr sz="2000">
                <a:solidFill>
                  <a:schemeClr val="bg2">
                    <a:lumMod val="50000"/>
                  </a:schemeClr>
                </a:solidFill>
              </a:defRPr>
            </a:lvl3pPr>
            <a:lvl4pPr>
              <a:defRPr sz="2000">
                <a:solidFill>
                  <a:schemeClr val="bg2">
                    <a:lumMod val="50000"/>
                  </a:schemeClr>
                </a:solidFill>
              </a:defRPr>
            </a:lvl4pPr>
            <a:lvl5pPr>
              <a:defRPr sz="2000">
                <a:solidFill>
                  <a:schemeClr val="bg2">
                    <a:lumMod val="50000"/>
                  </a:schemeClr>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5754687" y="1404937"/>
            <a:ext cx="3008313" cy="4691063"/>
          </a:xfrm>
        </p:spPr>
        <p:txBody>
          <a:bodyPr/>
          <a:lstStyle>
            <a:lvl1pPr marL="0" indent="0">
              <a:buNone/>
              <a:defRPr sz="1400">
                <a:solidFill>
                  <a:schemeClr val="accent4">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F2D438D-AE6A-4474-A663-B4C9F5E53C36}" type="datetime1">
              <a:rPr lang="en-US" smtClean="0"/>
              <a:pPr/>
              <a:t>3/1/2023</a:t>
            </a:fld>
            <a:endParaRPr lang="en-US" dirty="0"/>
          </a:p>
        </p:txBody>
      </p:sp>
      <p:sp>
        <p:nvSpPr>
          <p:cNvPr id="6" name="Footer Placeholder 5"/>
          <p:cNvSpPr>
            <a:spLocks noGrp="1"/>
          </p:cNvSpPr>
          <p:nvPr>
            <p:ph type="ftr" sz="quarter" idx="11"/>
          </p:nvPr>
        </p:nvSpPr>
        <p:spPr/>
        <p:txBody>
          <a:bodyPr/>
          <a:lstStyle/>
          <a:p>
            <a:r>
              <a:rPr lang="en-US" dirty="0"/>
              <a:t>Copyright 2010</a:t>
            </a:r>
          </a:p>
        </p:txBody>
      </p:sp>
      <p:sp>
        <p:nvSpPr>
          <p:cNvPr id="7" name="Slide Number Placeholder 6"/>
          <p:cNvSpPr>
            <a:spLocks noGrp="1"/>
          </p:cNvSpPr>
          <p:nvPr>
            <p:ph type="sldNum" sz="quarter" idx="12"/>
          </p:nvPr>
        </p:nvSpPr>
        <p:spPr/>
        <p:txBody>
          <a:bodyPr/>
          <a:lstStyle/>
          <a:p>
            <a:fld id="{7D3D4356-750F-43A5-86F1-332F9B8C8A9C}" type="slidenum">
              <a:rPr lang="en-US" smtClean="0"/>
              <a:pPr/>
              <a:t>‹#›</a:t>
            </a:fld>
            <a:endParaRPr lang="en-US" dirty="0"/>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172200" y="2819400"/>
            <a:ext cx="3300413" cy="4800600"/>
          </a:xfrm>
          <a:prstGeom prst="rect">
            <a:avLst/>
          </a:prstGeom>
        </p:spPr>
      </p:pic>
    </p:spTree>
    <p:extLst>
      <p:ext uri="{BB962C8B-B14F-4D97-AF65-F5344CB8AC3E}">
        <p14:creationId xmlns:p14="http://schemas.microsoft.com/office/powerpoint/2010/main" val="1909747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38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1+#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53200" y="914400"/>
            <a:ext cx="2286000" cy="1143000"/>
          </a:xfrm>
        </p:spPr>
        <p:txBody>
          <a:bodyPr anchor="b"/>
          <a:lstStyle>
            <a:lvl1pPr algn="r">
              <a:defRPr sz="2000" b="1">
                <a:solidFill>
                  <a:schemeClr val="accent5">
                    <a:lumMod val="50000"/>
                  </a:schemeClr>
                </a:solidFill>
              </a:defRPr>
            </a:lvl1pPr>
          </a:lstStyle>
          <a:p>
            <a:r>
              <a:rPr lang="en-US" dirty="0"/>
              <a:t>Click to edit Master title style</a:t>
            </a:r>
          </a:p>
        </p:txBody>
      </p:sp>
      <p:sp>
        <p:nvSpPr>
          <p:cNvPr id="3" name="Picture Placeholder 2"/>
          <p:cNvSpPr>
            <a:spLocks noGrp="1"/>
          </p:cNvSpPr>
          <p:nvPr>
            <p:ph type="pic" idx="1"/>
          </p:nvPr>
        </p:nvSpPr>
        <p:spPr>
          <a:xfrm>
            <a:off x="152400" y="1143000"/>
            <a:ext cx="5892815" cy="4343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553200" y="2057400"/>
            <a:ext cx="2286000" cy="1600200"/>
          </a:xfrm>
        </p:spPr>
        <p:txBody>
          <a:bodyPr/>
          <a:lstStyle>
            <a:lvl1pPr marL="0" indent="0" algn="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06830C6B-242E-4D1B-91A1-CC99DE204D52}" type="datetime1">
              <a:rPr lang="en-US" smtClean="0"/>
              <a:pPr/>
              <a:t>3/1/2023</a:t>
            </a:fld>
            <a:endParaRPr lang="en-US" dirty="0"/>
          </a:p>
        </p:txBody>
      </p:sp>
      <p:sp>
        <p:nvSpPr>
          <p:cNvPr id="6" name="Footer Placeholder 5"/>
          <p:cNvSpPr>
            <a:spLocks noGrp="1"/>
          </p:cNvSpPr>
          <p:nvPr>
            <p:ph type="ftr" sz="quarter" idx="11"/>
          </p:nvPr>
        </p:nvSpPr>
        <p:spPr/>
        <p:txBody>
          <a:bodyPr/>
          <a:lstStyle/>
          <a:p>
            <a:r>
              <a:rPr lang="en-US" dirty="0"/>
              <a:t>Copyright 2010</a:t>
            </a:r>
          </a:p>
        </p:txBody>
      </p:sp>
      <p:sp>
        <p:nvSpPr>
          <p:cNvPr id="7" name="Slide Number Placeholder 6"/>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5321518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8EEFB00-253A-4023-8199-636D46268FF2}" type="datetime1">
              <a:rPr lang="en-US" smtClean="0"/>
              <a:pPr/>
              <a:t>3/1/2023</a:t>
            </a:fld>
            <a:endParaRPr lang="en-US" dirty="0"/>
          </a:p>
        </p:txBody>
      </p:sp>
      <p:sp>
        <p:nvSpPr>
          <p:cNvPr id="5" name="Footer Placeholder 4"/>
          <p:cNvSpPr>
            <a:spLocks noGrp="1"/>
          </p:cNvSpPr>
          <p:nvPr>
            <p:ph type="ftr" sz="quarter" idx="11"/>
          </p:nvPr>
        </p:nvSpPr>
        <p:spPr/>
        <p:txBody>
          <a:bodyPr/>
          <a:lstStyle/>
          <a:p>
            <a:r>
              <a:rPr lang="en-US" dirty="0"/>
              <a:t>Copyright 2010</a:t>
            </a:r>
          </a:p>
        </p:txBody>
      </p:sp>
      <p:sp>
        <p:nvSpPr>
          <p:cNvPr id="6" name="Slide Number Placeholder 5"/>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3712503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5C178E-BC1B-44EB-9A78-5C42726589F6}" type="datetime1">
              <a:rPr lang="en-US" smtClean="0"/>
              <a:pPr/>
              <a:t>3/1/2023</a:t>
            </a:fld>
            <a:endParaRPr lang="en-US" dirty="0"/>
          </a:p>
        </p:txBody>
      </p:sp>
      <p:sp>
        <p:nvSpPr>
          <p:cNvPr id="5" name="Footer Placeholder 4"/>
          <p:cNvSpPr>
            <a:spLocks noGrp="1"/>
          </p:cNvSpPr>
          <p:nvPr>
            <p:ph type="ftr" sz="quarter" idx="11"/>
          </p:nvPr>
        </p:nvSpPr>
        <p:spPr/>
        <p:txBody>
          <a:bodyPr/>
          <a:lstStyle/>
          <a:p>
            <a:r>
              <a:rPr lang="en-US" dirty="0"/>
              <a:t>Copyright 2010</a:t>
            </a:r>
          </a:p>
        </p:txBody>
      </p:sp>
      <p:sp>
        <p:nvSpPr>
          <p:cNvPr id="6" name="Slide Number Placeholder 5"/>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27876058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C2C7-62C9-44F3-B721-F854D6D6522F}"/>
              </a:ext>
            </a:extLst>
          </p:cNvPr>
          <p:cNvSpPr>
            <a:spLocks noGrp="1"/>
          </p:cNvSpPr>
          <p:nvPr>
            <p:ph type="title"/>
          </p:nvPr>
        </p:nvSpPr>
        <p:spPr/>
        <p:txBody>
          <a:bodyPr/>
          <a:lstStyle/>
          <a:p>
            <a:r>
              <a:rPr lang="en-US"/>
              <a:t>Click to edit Master title style</a:t>
            </a:r>
            <a:endParaRPr lang="es-PR"/>
          </a:p>
        </p:txBody>
      </p:sp>
      <p:sp>
        <p:nvSpPr>
          <p:cNvPr id="3" name="Footer Placeholder 2">
            <a:extLst>
              <a:ext uri="{FF2B5EF4-FFF2-40B4-BE49-F238E27FC236}">
                <a16:creationId xmlns:a16="http://schemas.microsoft.com/office/drawing/2014/main" id="{7AD95BAD-9A74-450B-B0A5-708C3545ED45}"/>
              </a:ext>
            </a:extLst>
          </p:cNvPr>
          <p:cNvSpPr>
            <a:spLocks noGrp="1"/>
          </p:cNvSpPr>
          <p:nvPr>
            <p:ph type="ftr" sz="quarter" idx="10"/>
          </p:nvPr>
        </p:nvSpPr>
        <p:spPr/>
        <p:txBody>
          <a:bodyPr/>
          <a:lstStyle/>
          <a:p>
            <a:r>
              <a:rPr lang="en-US" dirty="0"/>
              <a:t>Copyright 2010</a:t>
            </a:r>
          </a:p>
        </p:txBody>
      </p:sp>
      <p:sp>
        <p:nvSpPr>
          <p:cNvPr id="4" name="Date Placeholder 3">
            <a:extLst>
              <a:ext uri="{FF2B5EF4-FFF2-40B4-BE49-F238E27FC236}">
                <a16:creationId xmlns:a16="http://schemas.microsoft.com/office/drawing/2014/main" id="{D17E6DE0-680C-41CE-BAA9-2E3CA7506404}"/>
              </a:ext>
            </a:extLst>
          </p:cNvPr>
          <p:cNvSpPr>
            <a:spLocks noGrp="1"/>
          </p:cNvSpPr>
          <p:nvPr>
            <p:ph type="dt" sz="half" idx="11"/>
          </p:nvPr>
        </p:nvSpPr>
        <p:spPr/>
        <p:txBody>
          <a:bodyPr/>
          <a:lstStyle/>
          <a:p>
            <a:fld id="{A5C73C5D-9F3A-4AC6-A907-7ACAD8718500}" type="datetime1">
              <a:rPr lang="en-US" smtClean="0"/>
              <a:pPr/>
              <a:t>3/1/2023</a:t>
            </a:fld>
            <a:endParaRPr lang="en-US" dirty="0"/>
          </a:p>
        </p:txBody>
      </p:sp>
      <p:sp>
        <p:nvSpPr>
          <p:cNvPr id="5" name="Slide Number Placeholder 4">
            <a:extLst>
              <a:ext uri="{FF2B5EF4-FFF2-40B4-BE49-F238E27FC236}">
                <a16:creationId xmlns:a16="http://schemas.microsoft.com/office/drawing/2014/main" id="{D8DAA1E4-BA4F-43EE-B303-BFF292EB864D}"/>
              </a:ext>
            </a:extLst>
          </p:cNvPr>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3585448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questions contac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4953000" y="1570037"/>
            <a:ext cx="3048000" cy="4297363"/>
          </a:xfrm>
        </p:spPr>
        <p:txBody>
          <a:bodyPr/>
          <a:lstStyle>
            <a:lvl1pPr marL="0" indent="0">
              <a:lnSpc>
                <a:spcPts val="1600"/>
              </a:lnSpc>
              <a:buNone/>
              <a:defRPr sz="1400">
                <a:solidFill>
                  <a:schemeClr val="bg2">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2" name="Slide Number Placeholder 11"/>
          <p:cNvSpPr>
            <a:spLocks noGrp="1"/>
          </p:cNvSpPr>
          <p:nvPr>
            <p:ph type="sldNum" sz="quarter" idx="14"/>
          </p:nvPr>
        </p:nvSpPr>
        <p:spPr/>
        <p:txBody>
          <a:bodyPr/>
          <a:lstStyle/>
          <a:p>
            <a:fld id="{81582BD6-FC20-4557-852B-8433F8572D30}" type="slidenum">
              <a:rPr lang="en-US" smtClean="0"/>
              <a:pPr/>
              <a:t>‹#›</a:t>
            </a:fld>
            <a:endParaRPr lang="en-US" dirty="0"/>
          </a:p>
        </p:txBody>
      </p:sp>
      <p:sp>
        <p:nvSpPr>
          <p:cNvPr id="13" name="Footer Placeholder 12"/>
          <p:cNvSpPr>
            <a:spLocks noGrp="1"/>
          </p:cNvSpPr>
          <p:nvPr>
            <p:ph type="ftr" sz="quarter" idx="15"/>
          </p:nvPr>
        </p:nvSpPr>
        <p:spPr/>
        <p:txBody>
          <a:bodyPr/>
          <a:lstStyle/>
          <a:p>
            <a:r>
              <a:rPr lang="en-US" dirty="0"/>
              <a:t>Copyright 2010</a:t>
            </a:r>
          </a:p>
        </p:txBody>
      </p:sp>
      <p:sp>
        <p:nvSpPr>
          <p:cNvPr id="14" name="Title 13"/>
          <p:cNvSpPr>
            <a:spLocks noGrp="1"/>
          </p:cNvSpPr>
          <p:nvPr>
            <p:ph type="title"/>
          </p:nvPr>
        </p:nvSpPr>
        <p:spPr>
          <a:xfrm>
            <a:off x="838200" y="381000"/>
            <a:ext cx="7620000" cy="715962"/>
          </a:xfrm>
        </p:spPr>
        <p:txBody>
          <a:bodyPr>
            <a:normAutofit/>
          </a:bodyPr>
          <a:lstStyle>
            <a:lvl1pPr algn="ctr" defTabSz="914400" rtl="0" eaLnBrk="1" latinLnBrk="0" hangingPunct="1">
              <a:spcBef>
                <a:spcPct val="0"/>
              </a:spcBef>
              <a:buNone/>
              <a:defRPr lang="en-US" sz="4000" b="1" kern="1200" dirty="0">
                <a:solidFill>
                  <a:schemeClr val="bg2">
                    <a:lumMod val="50000"/>
                  </a:schemeClr>
                </a:solidFill>
                <a:latin typeface="+mj-lt"/>
                <a:ea typeface="+mj-ea"/>
                <a:cs typeface="+mj-cs"/>
              </a:defRPr>
            </a:lvl1pPr>
          </a:lstStyle>
          <a:p>
            <a:r>
              <a:rPr lang="en-US" dirty="0"/>
              <a:t>Click to edit Master title style</a:t>
            </a:r>
          </a:p>
        </p:txBody>
      </p:sp>
      <p:sp>
        <p:nvSpPr>
          <p:cNvPr id="8" name="Text Placeholder 10"/>
          <p:cNvSpPr>
            <a:spLocks noGrp="1"/>
          </p:cNvSpPr>
          <p:nvPr>
            <p:ph type="body" sz="quarter" idx="13"/>
          </p:nvPr>
        </p:nvSpPr>
        <p:spPr>
          <a:xfrm>
            <a:off x="-76200" y="1143000"/>
            <a:ext cx="7620000" cy="457200"/>
          </a:xfrm>
        </p:spPr>
        <p:txBody>
          <a:bodyPr>
            <a:normAutofit/>
          </a:bodyPr>
          <a:lstStyle>
            <a:lvl1pPr algn="ctr">
              <a:buFontTx/>
              <a:buNone/>
              <a:defRPr sz="2000">
                <a:solidFill>
                  <a:schemeClr val="bg2">
                    <a:lumMod val="75000"/>
                  </a:schemeClr>
                </a:solidFill>
              </a:defRPr>
            </a:lvl1pPr>
          </a:lstStyle>
          <a:p>
            <a:pPr lvl="0"/>
            <a:r>
              <a:rPr lang="en-US" dirty="0"/>
              <a:t>Click to edit Master text styles</a:t>
            </a:r>
          </a:p>
        </p:txBody>
      </p:sp>
    </p:spTree>
    <p:extLst>
      <p:ext uri="{BB962C8B-B14F-4D97-AF65-F5344CB8AC3E}">
        <p14:creationId xmlns:p14="http://schemas.microsoft.com/office/powerpoint/2010/main" val="15553073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a:t>Copyright 2010</a:t>
            </a:r>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609600" y="3238500"/>
            <a:ext cx="6324600" cy="838200"/>
          </a:xfrm>
        </p:spPr>
        <p:txBody>
          <a:bodyPr>
            <a:normAutofit/>
          </a:bodyPr>
          <a:lstStyle>
            <a:lvl1pPr marL="57150" indent="0">
              <a:buFontTx/>
              <a:buNone/>
              <a:defRPr sz="1800" baseline="0">
                <a:solidFill>
                  <a:schemeClr val="accent4">
                    <a:lumMod val="75000"/>
                  </a:schemeClr>
                </a:solidFill>
              </a:defRPr>
            </a:lvl1pPr>
          </a:lstStyle>
          <a:p>
            <a:pPr lvl="0"/>
            <a:r>
              <a:rPr lang="en-US" dirty="0"/>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12" name="Text Placeholder 8"/>
          <p:cNvSpPr>
            <a:spLocks noGrp="1"/>
          </p:cNvSpPr>
          <p:nvPr>
            <p:ph type="body" sz="quarter" idx="16"/>
          </p:nvPr>
        </p:nvSpPr>
        <p:spPr>
          <a:xfrm>
            <a:off x="228600" y="1676400"/>
            <a:ext cx="6324600" cy="838200"/>
          </a:xfrm>
        </p:spPr>
        <p:txBody>
          <a:bodyPr>
            <a:normAutofit/>
          </a:bodyPr>
          <a:lstStyle>
            <a:lvl1pPr marL="57150" indent="0">
              <a:buFontTx/>
              <a:buNone/>
              <a:defRPr sz="1800" baseline="0">
                <a:solidFill>
                  <a:schemeClr val="accent4">
                    <a:lumMod val="75000"/>
                  </a:schemeClr>
                </a:solidFill>
              </a:defRPr>
            </a:lvl1pPr>
          </a:lstStyle>
          <a:p>
            <a:pPr lvl="0"/>
            <a:r>
              <a:rPr lang="en-US" dirty="0"/>
              <a:t>Click to edit Master text styles</a:t>
            </a:r>
          </a:p>
        </p:txBody>
      </p:sp>
      <p:sp>
        <p:nvSpPr>
          <p:cNvPr id="14" name="Text Placeholder 8"/>
          <p:cNvSpPr>
            <a:spLocks noGrp="1"/>
          </p:cNvSpPr>
          <p:nvPr>
            <p:ph type="body" sz="quarter" idx="17"/>
          </p:nvPr>
        </p:nvSpPr>
        <p:spPr>
          <a:xfrm>
            <a:off x="419100" y="2457450"/>
            <a:ext cx="6324600" cy="838200"/>
          </a:xfrm>
        </p:spPr>
        <p:txBody>
          <a:bodyPr>
            <a:normAutofit/>
          </a:bodyPr>
          <a:lstStyle>
            <a:lvl1pPr marL="57150" indent="0">
              <a:buFontTx/>
              <a:buNone/>
              <a:defRPr sz="1800" baseline="0">
                <a:solidFill>
                  <a:schemeClr val="accent4">
                    <a:lumMod val="75000"/>
                  </a:schemeClr>
                </a:solidFill>
              </a:defRPr>
            </a:lvl1pPr>
          </a:lstStyle>
          <a:p>
            <a:pPr lvl="0"/>
            <a:r>
              <a:rPr lang="en-US" dirty="0"/>
              <a:t>Click to edit Master text styles</a:t>
            </a:r>
          </a:p>
        </p:txBody>
      </p:sp>
      <p:sp>
        <p:nvSpPr>
          <p:cNvPr id="15" name="Text Placeholder 8"/>
          <p:cNvSpPr>
            <a:spLocks noGrp="1"/>
          </p:cNvSpPr>
          <p:nvPr>
            <p:ph type="body" sz="quarter" idx="18"/>
          </p:nvPr>
        </p:nvSpPr>
        <p:spPr>
          <a:xfrm>
            <a:off x="800100" y="4019550"/>
            <a:ext cx="6324600" cy="838200"/>
          </a:xfrm>
        </p:spPr>
        <p:txBody>
          <a:bodyPr>
            <a:normAutofit/>
          </a:bodyPr>
          <a:lstStyle>
            <a:lvl1pPr marL="57150" indent="0">
              <a:buFontTx/>
              <a:buNone/>
              <a:defRPr sz="1800" baseline="0">
                <a:solidFill>
                  <a:schemeClr val="accent4">
                    <a:lumMod val="75000"/>
                  </a:schemeClr>
                </a:solidFill>
              </a:defRPr>
            </a:lvl1pPr>
          </a:lstStyle>
          <a:p>
            <a:pPr lvl="0"/>
            <a:r>
              <a:rPr lang="en-US" dirty="0"/>
              <a:t>Click to edit Master text styles</a:t>
            </a:r>
          </a:p>
        </p:txBody>
      </p:sp>
      <p:sp>
        <p:nvSpPr>
          <p:cNvPr id="16" name="Text Placeholder 8"/>
          <p:cNvSpPr>
            <a:spLocks noGrp="1"/>
          </p:cNvSpPr>
          <p:nvPr>
            <p:ph type="body" sz="quarter" idx="19"/>
          </p:nvPr>
        </p:nvSpPr>
        <p:spPr>
          <a:xfrm>
            <a:off x="990600" y="4800600"/>
            <a:ext cx="6324600" cy="838200"/>
          </a:xfrm>
        </p:spPr>
        <p:txBody>
          <a:bodyPr>
            <a:normAutofit/>
          </a:bodyPr>
          <a:lstStyle>
            <a:lvl1pPr marL="57150" indent="0">
              <a:buFontTx/>
              <a:buNone/>
              <a:defRPr sz="1800" baseline="0">
                <a:solidFill>
                  <a:schemeClr val="accent4">
                    <a:lumMod val="75000"/>
                  </a:schemeClr>
                </a:solidFill>
              </a:defRPr>
            </a:lvl1pPr>
          </a:lstStyle>
          <a:p>
            <a:pPr lvl="0"/>
            <a:r>
              <a:rPr lang="en-US" dirty="0"/>
              <a:t>Click to edit Master text styles</a:t>
            </a:r>
          </a:p>
        </p:txBody>
      </p:sp>
      <p:sp>
        <p:nvSpPr>
          <p:cNvPr id="13" name="Text Placeholder 10"/>
          <p:cNvSpPr>
            <a:spLocks noGrp="1"/>
          </p:cNvSpPr>
          <p:nvPr>
            <p:ph type="body" sz="quarter" idx="13"/>
          </p:nvPr>
        </p:nvSpPr>
        <p:spPr>
          <a:xfrm>
            <a:off x="609600" y="990600"/>
            <a:ext cx="7620000" cy="457200"/>
          </a:xfrm>
        </p:spPr>
        <p:txBody>
          <a:bodyPr>
            <a:normAutofit/>
          </a:bodyPr>
          <a:lstStyle>
            <a:lvl1pPr algn="l">
              <a:buFontTx/>
              <a:buNone/>
              <a:defRPr sz="2400"/>
            </a:lvl1pPr>
          </a:lstStyle>
          <a:p>
            <a:pPr lvl="0"/>
            <a:r>
              <a:rPr lang="en-US" dirty="0"/>
              <a:t>Click to edit Master text styles</a:t>
            </a:r>
          </a:p>
        </p:txBody>
      </p:sp>
    </p:spTree>
    <p:extLst>
      <p:ext uri="{BB962C8B-B14F-4D97-AF65-F5344CB8AC3E}">
        <p14:creationId xmlns:p14="http://schemas.microsoft.com/office/powerpoint/2010/main" val="6860972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Animated 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09600" y="-152400"/>
            <a:ext cx="6705600" cy="9753598"/>
          </a:xfrm>
          <a:prstGeom prst="rect">
            <a:avLst/>
          </a:prstGeom>
        </p:spPr>
      </p:pic>
      <p:pic>
        <p:nvPicPr>
          <p:cNvPr id="19" name="Picture 18"/>
          <p:cNvPicPr>
            <a:picLocks noChangeAspect="1"/>
          </p:cNvPicPr>
          <p:nvPr userDrawn="1"/>
        </p:nvPicPr>
        <p:blipFill>
          <a:blip r:embed="rId5"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7239000" y="5943600"/>
            <a:ext cx="1591157" cy="704779"/>
          </a:xfrm>
          <a:prstGeom prst="rect">
            <a:avLst/>
          </a:prstGeom>
        </p:spPr>
      </p:pic>
      <p:sp>
        <p:nvSpPr>
          <p:cNvPr id="11" name="Rectangle 10"/>
          <p:cNvSpPr/>
          <p:nvPr userDrawn="1"/>
        </p:nvSpPr>
        <p:spPr>
          <a:xfrm>
            <a:off x="0" y="5394325"/>
            <a:ext cx="9144000" cy="1463675"/>
          </a:xfrm>
          <a:prstGeom prst="rect">
            <a:avLst/>
          </a:prstGeom>
          <a:gradFill>
            <a:gsLst>
              <a:gs pos="81667">
                <a:schemeClr val="bg1">
                  <a:lumMod val="75000"/>
                </a:schemeClr>
              </a:gs>
              <a:gs pos="10000">
                <a:schemeClr val="bg1">
                  <a:lumMod val="65000"/>
                  <a:alpha val="96000"/>
                </a:schemeClr>
              </a:gs>
              <a:gs pos="0">
                <a:schemeClr val="bg1">
                  <a:lumMod val="85000"/>
                </a:schemeClr>
              </a:gs>
              <a:gs pos="0">
                <a:schemeClr val="bg1">
                  <a:lumMod val="75000"/>
                  <a:alpha val="72000"/>
                </a:schemeClr>
              </a:gs>
              <a:gs pos="0">
                <a:schemeClr val="bg1">
                  <a:lumMod val="75000"/>
                  <a:alpha val="5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p:cNvCxnSpPr/>
          <p:nvPr userDrawn="1"/>
        </p:nvCxnSpPr>
        <p:spPr>
          <a:xfrm>
            <a:off x="-28283" y="5403761"/>
            <a:ext cx="9144000"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a:xfrm>
            <a:off x="457200" y="6340475"/>
            <a:ext cx="2133600" cy="365125"/>
          </a:xfrm>
        </p:spPr>
        <p:txBody>
          <a:bodyPr/>
          <a:lstStyle/>
          <a:p>
            <a:fld id="{F015CD8D-9819-4E8D-9A6B-4685EAFD4E32}" type="datetime1">
              <a:rPr lang="en-US" smtClean="0"/>
              <a:pPr/>
              <a:t>3/1/2023</a:t>
            </a:fld>
            <a:endParaRPr lang="en-US" dirty="0"/>
          </a:p>
        </p:txBody>
      </p:sp>
      <p:sp>
        <p:nvSpPr>
          <p:cNvPr id="5" name="Footer Placeholder 4"/>
          <p:cNvSpPr>
            <a:spLocks noGrp="1"/>
          </p:cNvSpPr>
          <p:nvPr>
            <p:ph type="ftr" sz="quarter" idx="11"/>
          </p:nvPr>
        </p:nvSpPr>
        <p:spPr>
          <a:xfrm>
            <a:off x="3124200" y="6340475"/>
            <a:ext cx="2895600" cy="365125"/>
          </a:xfrm>
        </p:spPr>
        <p:txBody>
          <a:bodyPr/>
          <a:lstStyle/>
          <a:p>
            <a:r>
              <a:rPr lang="en-US" dirty="0"/>
              <a:t>Copyright 2010</a:t>
            </a:r>
          </a:p>
        </p:txBody>
      </p:sp>
      <p:sp>
        <p:nvSpPr>
          <p:cNvPr id="6" name="Slide Number Placeholder 5"/>
          <p:cNvSpPr>
            <a:spLocks noGrp="1"/>
          </p:cNvSpPr>
          <p:nvPr>
            <p:ph type="sldNum" sz="quarter" idx="12"/>
          </p:nvPr>
        </p:nvSpPr>
        <p:spPr>
          <a:xfrm>
            <a:off x="6553200" y="6340475"/>
            <a:ext cx="2133600" cy="365125"/>
          </a:xfrm>
        </p:spPr>
        <p:txBody>
          <a:bodyPr/>
          <a:lstStyle/>
          <a:p>
            <a:fld id="{7D3D4356-750F-43A5-86F1-332F9B8C8A9C}" type="slidenum">
              <a:rPr lang="en-US" smtClean="0"/>
              <a:pPr/>
              <a:t>‹#›</a:t>
            </a:fld>
            <a:endParaRPr lang="en-US" dirty="0"/>
          </a:p>
        </p:txBody>
      </p:sp>
      <p:sp>
        <p:nvSpPr>
          <p:cNvPr id="3" name="Subtitle 2"/>
          <p:cNvSpPr>
            <a:spLocks noGrp="1"/>
          </p:cNvSpPr>
          <p:nvPr>
            <p:ph type="subTitle" idx="1"/>
          </p:nvPr>
        </p:nvSpPr>
        <p:spPr>
          <a:xfrm>
            <a:off x="381000" y="6096000"/>
            <a:ext cx="3581400" cy="1752600"/>
          </a:xfrm>
        </p:spPr>
        <p:txBody>
          <a:bodyPr>
            <a:normAutofit/>
          </a:bodyPr>
          <a:lstStyle>
            <a:lvl1pPr marL="0" indent="0" algn="l">
              <a:buNone/>
              <a:defRPr sz="1800">
                <a:solidFill>
                  <a:schemeClr val="accent4">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2" name="Title 1"/>
          <p:cNvSpPr>
            <a:spLocks noGrp="1"/>
          </p:cNvSpPr>
          <p:nvPr>
            <p:ph type="ctrTitle" hasCustomPrompt="1"/>
          </p:nvPr>
        </p:nvSpPr>
        <p:spPr>
          <a:xfrm>
            <a:off x="381000" y="4702175"/>
            <a:ext cx="3581400" cy="1470025"/>
          </a:xfrm>
          <a:ln>
            <a:noFill/>
          </a:ln>
        </p:spPr>
        <p:txBody>
          <a:bodyPr anchor="b">
            <a:normAutofit/>
          </a:bodyPr>
          <a:lstStyle>
            <a:lvl1pPr algn="l">
              <a:defRPr sz="3200">
                <a:ln w="12700">
                  <a:solidFill>
                    <a:schemeClr val="bg1"/>
                  </a:solidFill>
                  <a:prstDash val="solid"/>
                </a:ln>
                <a:solidFill>
                  <a:schemeClr val="accent5">
                    <a:lumMod val="50000"/>
                  </a:schemeClr>
                </a:solidFill>
              </a:defRPr>
            </a:lvl1pPr>
          </a:lstStyle>
          <a:p>
            <a:r>
              <a:rPr lang="en-US" dirty="0"/>
              <a:t>Title</a:t>
            </a:r>
          </a:p>
        </p:txBody>
      </p:sp>
    </p:spTree>
    <p:extLst>
      <p:ext uri="{BB962C8B-B14F-4D97-AF65-F5344CB8AC3E}">
        <p14:creationId xmlns:p14="http://schemas.microsoft.com/office/powerpoint/2010/main" val="75762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4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700"/>
                                        <p:tgtEl>
                                          <p:spTgt spid="2"/>
                                        </p:tgtEl>
                                      </p:cBhvr>
                                    </p:animEffect>
                                  </p:childTnLst>
                                </p:cTn>
                              </p:par>
                              <p:par>
                                <p:cTn id="8" presetID="10" presetClass="entr" presetSubtype="0" fill="hold" grpId="0" nodeType="withEffect">
                                  <p:stCondLst>
                                    <p:cond delay="16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700"/>
                                        <p:tgtEl>
                                          <p:spTgt spid="3">
                                            <p:txEl>
                                              <p:pRg st="0" end="0"/>
                                            </p:txEl>
                                          </p:spTgt>
                                        </p:tgtEl>
                                      </p:cBhvr>
                                    </p:animEffect>
                                  </p:childTnLst>
                                </p:cTn>
                              </p:par>
                              <p:par>
                                <p:cTn id="11" presetID="31" presetClass="entr" presetSubtype="0" fill="hold" nodeType="withEffect">
                                  <p:stCondLst>
                                    <p:cond delay="2500"/>
                                  </p:stCondLst>
                                  <p:childTnLst>
                                    <p:set>
                                      <p:cBhvr>
                                        <p:cTn id="12" dur="1" fill="hold">
                                          <p:stCondLst>
                                            <p:cond delay="0"/>
                                          </p:stCondLst>
                                        </p:cTn>
                                        <p:tgtEl>
                                          <p:spTgt spid="19"/>
                                        </p:tgtEl>
                                        <p:attrNameLst>
                                          <p:attrName>style.visibility</p:attrName>
                                        </p:attrNameLst>
                                      </p:cBhvr>
                                      <p:to>
                                        <p:strVal val="visible"/>
                                      </p:to>
                                    </p:set>
                                    <p:anim calcmode="lin" valueType="num">
                                      <p:cBhvr>
                                        <p:cTn id="13" dur="700" fill="hold"/>
                                        <p:tgtEl>
                                          <p:spTgt spid="19"/>
                                        </p:tgtEl>
                                        <p:attrNameLst>
                                          <p:attrName>ppt_w</p:attrName>
                                        </p:attrNameLst>
                                      </p:cBhvr>
                                      <p:tavLst>
                                        <p:tav tm="0">
                                          <p:val>
                                            <p:fltVal val="0"/>
                                          </p:val>
                                        </p:tav>
                                        <p:tav tm="100000">
                                          <p:val>
                                            <p:strVal val="#ppt_w"/>
                                          </p:val>
                                        </p:tav>
                                      </p:tavLst>
                                    </p:anim>
                                    <p:anim calcmode="lin" valueType="num">
                                      <p:cBhvr>
                                        <p:cTn id="14" dur="700" fill="hold"/>
                                        <p:tgtEl>
                                          <p:spTgt spid="19"/>
                                        </p:tgtEl>
                                        <p:attrNameLst>
                                          <p:attrName>ppt_h</p:attrName>
                                        </p:attrNameLst>
                                      </p:cBhvr>
                                      <p:tavLst>
                                        <p:tav tm="0">
                                          <p:val>
                                            <p:fltVal val="0"/>
                                          </p:val>
                                        </p:tav>
                                        <p:tav tm="100000">
                                          <p:val>
                                            <p:strVal val="#ppt_h"/>
                                          </p:val>
                                        </p:tav>
                                      </p:tavLst>
                                    </p:anim>
                                    <p:anim calcmode="lin" valueType="num">
                                      <p:cBhvr>
                                        <p:cTn id="15" dur="700" fill="hold"/>
                                        <p:tgtEl>
                                          <p:spTgt spid="19"/>
                                        </p:tgtEl>
                                        <p:attrNameLst>
                                          <p:attrName>style.rotation</p:attrName>
                                        </p:attrNameLst>
                                      </p:cBhvr>
                                      <p:tavLst>
                                        <p:tav tm="0">
                                          <p:val>
                                            <p:fltVal val="90"/>
                                          </p:val>
                                        </p:tav>
                                        <p:tav tm="100000">
                                          <p:val>
                                            <p:fltVal val="0"/>
                                          </p:val>
                                        </p:tav>
                                      </p:tavLst>
                                    </p:anim>
                                    <p:animEffect transition="in" filter="fade">
                                      <p:cBhvr>
                                        <p:cTn id="16" dur="700"/>
                                        <p:tgtEl>
                                          <p:spTgt spid="19"/>
                                        </p:tgtEl>
                                      </p:cBhvr>
                                    </p:animEffect>
                                  </p:childTnLst>
                                </p:cTn>
                              </p:par>
                              <p:par>
                                <p:cTn id="17" presetID="2" presetClass="entr" presetSubtype="2" decel="3800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500" fill="hold"/>
                                        <p:tgtEl>
                                          <p:spTgt spid="14"/>
                                        </p:tgtEl>
                                        <p:attrNameLst>
                                          <p:attrName>ppt_x</p:attrName>
                                        </p:attrNameLst>
                                      </p:cBhvr>
                                      <p:tavLst>
                                        <p:tav tm="0">
                                          <p:val>
                                            <p:strVal val="1+#ppt_w/2"/>
                                          </p:val>
                                        </p:tav>
                                        <p:tav tm="100000">
                                          <p:val>
                                            <p:strVal val="#ppt_x"/>
                                          </p:val>
                                        </p:tav>
                                      </p:tavLst>
                                    </p:anim>
                                    <p:anim calcmode="lin" valueType="num">
                                      <p:cBhvr additive="base">
                                        <p:cTn id="20" dur="1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1600"/>
                  </p:stCondLst>
                  <p:childTnLst>
                    <p:set>
                      <p:cBhvr>
                        <p:cTn dur="1" fill="hold">
                          <p:stCondLst>
                            <p:cond delay="0"/>
                          </p:stCondLst>
                        </p:cTn>
                        <p:tgtEl>
                          <p:spTgt spid="3"/>
                        </p:tgtEl>
                        <p:attrNameLst>
                          <p:attrName>style.visibility</p:attrName>
                        </p:attrNameLst>
                      </p:cBhvr>
                      <p:to>
                        <p:strVal val="visible"/>
                      </p:to>
                    </p:set>
                    <p:animEffect transition="in" filter="fade">
                      <p:cBhvr>
                        <p:cTn dur="1700"/>
                        <p:tgtEl>
                          <p:spTgt spid="3"/>
                        </p:tgtEl>
                      </p:cBhvr>
                    </p:animEffect>
                  </p:childTnLst>
                </p:cTn>
              </p:par>
            </p:tnLst>
          </p:tmpl>
        </p:tmplLst>
      </p:bldP>
      <p:bldP spid="2"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Static 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8F12D97-DA17-471E-83CF-C0E86BFE06D3}" type="datetime1">
              <a:rPr lang="en-US" smtClean="0"/>
              <a:pPr/>
              <a:t>3/1/2023</a:t>
            </a:fld>
            <a:endParaRPr lang="en-US" dirty="0"/>
          </a:p>
        </p:txBody>
      </p:sp>
      <p:sp>
        <p:nvSpPr>
          <p:cNvPr id="5" name="Footer Placeholder 4"/>
          <p:cNvSpPr>
            <a:spLocks noGrp="1"/>
          </p:cNvSpPr>
          <p:nvPr>
            <p:ph type="ftr" sz="quarter" idx="11"/>
          </p:nvPr>
        </p:nvSpPr>
        <p:spPr/>
        <p:txBody>
          <a:bodyPr/>
          <a:lstStyle/>
          <a:p>
            <a:r>
              <a:rPr lang="en-US" dirty="0"/>
              <a:t>Copyright 2010</a:t>
            </a:r>
          </a:p>
        </p:txBody>
      </p:sp>
      <p:sp>
        <p:nvSpPr>
          <p:cNvPr id="6" name="Slide Number Placeholder 5"/>
          <p:cNvSpPr>
            <a:spLocks noGrp="1"/>
          </p:cNvSpPr>
          <p:nvPr>
            <p:ph type="sldNum" sz="quarter" idx="12"/>
          </p:nvPr>
        </p:nvSpPr>
        <p:spPr/>
        <p:txBody>
          <a:bodyPr/>
          <a:lstStyle/>
          <a:p>
            <a:fld id="{7D3D4356-750F-43A5-86F1-332F9B8C8A9C}" type="slidenum">
              <a:rPr lang="en-US" smtClean="0"/>
              <a:pPr/>
              <a:t>‹#›</a:t>
            </a:fld>
            <a:endParaRPr lang="en-US" dirty="0"/>
          </a:p>
        </p:txBody>
      </p:sp>
      <p:sp>
        <p:nvSpPr>
          <p:cNvPr id="2" name="Title 1"/>
          <p:cNvSpPr>
            <a:spLocks noGrp="1"/>
          </p:cNvSpPr>
          <p:nvPr>
            <p:ph type="ctrTitle"/>
          </p:nvPr>
        </p:nvSpPr>
        <p:spPr>
          <a:xfrm>
            <a:off x="4724400" y="381000"/>
            <a:ext cx="3581400" cy="1470025"/>
          </a:xfrm>
        </p:spPr>
        <p:txBody>
          <a:bodyPr anchor="b">
            <a:normAutofit/>
          </a:bodyPr>
          <a:lstStyle>
            <a:lvl1pPr algn="r">
              <a:defRPr sz="3200">
                <a:solidFill>
                  <a:schemeClr val="accent4">
                    <a:lumMod val="50000"/>
                  </a:schemeClr>
                </a:solidFill>
              </a:defRPr>
            </a:lvl1pPr>
          </a:lstStyle>
          <a:p>
            <a:r>
              <a:rPr lang="en-US" dirty="0"/>
              <a:t>Click to edit Master title style</a:t>
            </a:r>
          </a:p>
        </p:txBody>
      </p:sp>
      <p:sp>
        <p:nvSpPr>
          <p:cNvPr id="3" name="Subtitle 2"/>
          <p:cNvSpPr>
            <a:spLocks noGrp="1"/>
          </p:cNvSpPr>
          <p:nvPr>
            <p:ph type="subTitle" idx="1"/>
          </p:nvPr>
        </p:nvSpPr>
        <p:spPr>
          <a:xfrm>
            <a:off x="4724400" y="1752600"/>
            <a:ext cx="3581400" cy="1752600"/>
          </a:xfrm>
        </p:spPr>
        <p:txBody>
          <a:bodyPr>
            <a:normAutofit/>
          </a:bodyPr>
          <a:lstStyle>
            <a:lvl1pPr marL="0" indent="0" algn="r">
              <a:buNone/>
              <a:defRPr sz="1800">
                <a:solidFill>
                  <a:schemeClr val="accent4">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3854673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 preserve="1">
  <p:cSld name="Animated 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7467600" y="5562600"/>
            <a:ext cx="1490569" cy="660225"/>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 name="Rectangle 11"/>
          <p:cNvSpPr/>
          <p:nvPr userDrawn="1"/>
        </p:nvSpPr>
        <p:spPr>
          <a:xfrm>
            <a:off x="2481168" y="0"/>
            <a:ext cx="6662831" cy="6858000"/>
          </a:xfrm>
          <a:prstGeom prst="rect">
            <a:avLst/>
          </a:prstGeom>
          <a:gradFill>
            <a:gsLst>
              <a:gs pos="81667">
                <a:schemeClr val="bg1">
                  <a:lumMod val="85000"/>
                  <a:alpha val="56000"/>
                </a:schemeClr>
              </a:gs>
              <a:gs pos="11000">
                <a:srgbClr val="D9D9D9">
                  <a:alpha val="45000"/>
                </a:srgbClr>
              </a:gs>
              <a:gs pos="23000">
                <a:schemeClr val="bg1">
                  <a:lumMod val="85000"/>
                  <a:alpha val="56000"/>
                </a:schemeClr>
              </a:gs>
              <a:gs pos="0">
                <a:schemeClr val="bg1">
                  <a:lumMod val="85000"/>
                </a:schemeClr>
              </a:gs>
              <a:gs pos="0">
                <a:schemeClr val="bg1">
                  <a:lumMod val="75000"/>
                  <a:alpha val="72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p:cNvCxnSpPr/>
          <p:nvPr userDrawn="1"/>
        </p:nvCxnSpPr>
        <p:spPr>
          <a:xfrm flipH="1">
            <a:off x="2483778" y="-45377"/>
            <a:ext cx="1" cy="70866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lvl1pPr>
              <a:defRPr>
                <a:solidFill>
                  <a:schemeClr val="bg1">
                    <a:lumMod val="95000"/>
                  </a:schemeClr>
                </a:solidFill>
              </a:defRPr>
            </a:lvl1pPr>
          </a:lstStyle>
          <a:p>
            <a:fld id="{7D3D4356-750F-43A5-86F1-332F9B8C8A9C}" type="slidenum">
              <a:rPr lang="en-US" smtClean="0"/>
              <a:pPr/>
              <a:t>‹#›</a:t>
            </a:fld>
            <a:endParaRPr lang="en-US" dirty="0"/>
          </a:p>
        </p:txBody>
      </p:sp>
      <p:sp>
        <p:nvSpPr>
          <p:cNvPr id="3" name="Content Placeholder 2"/>
          <p:cNvSpPr>
            <a:spLocks noGrp="1"/>
          </p:cNvSpPr>
          <p:nvPr>
            <p:ph idx="1"/>
          </p:nvPr>
        </p:nvSpPr>
        <p:spPr>
          <a:xfrm>
            <a:off x="3352800" y="990600"/>
            <a:ext cx="7620000" cy="5135563"/>
          </a:xfrm>
        </p:spPr>
        <p:txBody>
          <a:bodyPr/>
          <a:lstStyle>
            <a:lvl1pPr>
              <a:defRPr>
                <a:solidFill>
                  <a:schemeClr val="accent4">
                    <a:lumMod val="50000"/>
                  </a:schemeClr>
                </a:solidFill>
              </a:defRPr>
            </a:lvl1pPr>
            <a:lvl2pPr>
              <a:defRPr>
                <a:solidFill>
                  <a:schemeClr val="accent4">
                    <a:lumMod val="50000"/>
                  </a:schemeClr>
                </a:solidFill>
              </a:defRPr>
            </a:lvl2pPr>
            <a:lvl3pPr>
              <a:defRPr>
                <a:solidFill>
                  <a:schemeClr val="accent4">
                    <a:lumMod val="50000"/>
                  </a:schemeClr>
                </a:solidFill>
              </a:defRPr>
            </a:lvl3pPr>
            <a:lvl4pPr>
              <a:defRPr>
                <a:solidFill>
                  <a:schemeClr val="accent4">
                    <a:lumMod val="50000"/>
                  </a:schemeClr>
                </a:solidFill>
              </a:defRPr>
            </a:lvl4pPr>
            <a:lvl5pPr>
              <a:defRPr>
                <a:solidFill>
                  <a:schemeClr val="accent4">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a:solidFill>
                  <a:schemeClr val="bg1">
                    <a:lumMod val="95000"/>
                  </a:schemeClr>
                </a:solidFill>
              </a:defRPr>
            </a:lvl1pPr>
          </a:lstStyle>
          <a:p>
            <a:r>
              <a:rPr lang="en-US" dirty="0"/>
              <a:t>Copyright 2010</a:t>
            </a:r>
          </a:p>
        </p:txBody>
      </p:sp>
      <p:sp>
        <p:nvSpPr>
          <p:cNvPr id="4" name="Date Placeholder 3"/>
          <p:cNvSpPr>
            <a:spLocks noGrp="1"/>
          </p:cNvSpPr>
          <p:nvPr>
            <p:ph type="dt" sz="half" idx="10"/>
          </p:nvPr>
        </p:nvSpPr>
        <p:spPr/>
        <p:txBody>
          <a:bodyPr/>
          <a:lstStyle>
            <a:lvl1pPr>
              <a:defRPr>
                <a:solidFill>
                  <a:schemeClr val="bg1">
                    <a:lumMod val="95000"/>
                  </a:schemeClr>
                </a:solidFill>
              </a:defRPr>
            </a:lvl1pPr>
          </a:lstStyle>
          <a:p>
            <a:fld id="{92A3AD89-4B74-4791-9D1C-BF5E3865D19C}" type="datetime1">
              <a:rPr lang="en-US" smtClean="0"/>
              <a:pPr/>
              <a:t>3/1/2023</a:t>
            </a:fld>
            <a:endParaRPr lang="en-US" dirty="0"/>
          </a:p>
        </p:txBody>
      </p:sp>
      <p:sp>
        <p:nvSpPr>
          <p:cNvPr id="2" name="Title 1"/>
          <p:cNvSpPr>
            <a:spLocks noGrp="1"/>
          </p:cNvSpPr>
          <p:nvPr>
            <p:ph type="title"/>
          </p:nvPr>
        </p:nvSpPr>
        <p:spPr>
          <a:xfrm>
            <a:off x="2590800" y="76200"/>
            <a:ext cx="7620000" cy="715962"/>
          </a:xfrm>
          <a:noFill/>
        </p:spPr>
        <p:txBody>
          <a:bodyPr>
            <a:normAutofit/>
          </a:bodyPr>
          <a:lstStyle>
            <a:lvl1pPr algn="l">
              <a:defRPr sz="3600">
                <a:ln w="12700">
                  <a:solidFill>
                    <a:schemeClr val="bg1"/>
                  </a:solidFill>
                  <a:prstDash val="solid"/>
                </a:ln>
                <a:solidFill>
                  <a:schemeClr val="accent5">
                    <a:lumMod val="50000"/>
                  </a:schemeClr>
                </a:solidFill>
              </a:defRPr>
            </a:lvl1pPr>
          </a:lstStyle>
          <a:p>
            <a:r>
              <a:rPr lang="en-US" dirty="0"/>
              <a:t>Click to edit Master title style</a:t>
            </a:r>
          </a:p>
        </p:txBody>
      </p:sp>
    </p:spTree>
    <p:extLst>
      <p:ext uri="{BB962C8B-B14F-4D97-AF65-F5344CB8AC3E}">
        <p14:creationId xmlns:p14="http://schemas.microsoft.com/office/powerpoint/2010/main" val="362471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34286" fill="hold" grpId="0" nodeType="withEffect">
                                  <p:stCondLst>
                                    <p:cond delay="4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900" fill="hold"/>
                                        <p:tgtEl>
                                          <p:spTgt spid="2"/>
                                        </p:tgtEl>
                                        <p:attrNameLst>
                                          <p:attrName>ppt_x</p:attrName>
                                        </p:attrNameLst>
                                      </p:cBhvr>
                                      <p:tavLst>
                                        <p:tav tm="0">
                                          <p:val>
                                            <p:strVal val="1+#ppt_w/2"/>
                                          </p:val>
                                        </p:tav>
                                        <p:tav tm="100000">
                                          <p:val>
                                            <p:strVal val="#ppt_x"/>
                                          </p:val>
                                        </p:tav>
                                      </p:tavLst>
                                    </p:anim>
                                    <p:anim calcmode="lin" valueType="num">
                                      <p:cBhvr additive="base">
                                        <p:cTn id="8" dur="9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34286" fill="hold" grpId="0" nodeType="withEffect">
                                  <p:stCondLst>
                                    <p:cond delay="60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3">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34286" fill="hold" grpId="0" nodeType="withEffect">
                                  <p:stCondLst>
                                    <p:cond delay="70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6" dur="1000" fill="hold"/>
                                        <p:tgtEl>
                                          <p:spTgt spid="3">
                                            <p:txEl>
                                              <p:pRg st="1" end="1"/>
                                            </p:txEl>
                                          </p:spTgt>
                                        </p:tgtEl>
                                        <p:attrNameLst>
                                          <p:attrName>ppt_y</p:attrName>
                                        </p:attrNameLst>
                                      </p:cBhvr>
                                      <p:tavLst>
                                        <p:tav tm="0">
                                          <p:val>
                                            <p:strVal val="#ppt_y"/>
                                          </p:val>
                                        </p:tav>
                                        <p:tav tm="100000">
                                          <p:val>
                                            <p:strVal val="#ppt_y"/>
                                          </p:val>
                                        </p:tav>
                                      </p:tavLst>
                                    </p:anim>
                                  </p:childTnLst>
                                </p:cTn>
                              </p:par>
                              <p:par>
                                <p:cTn id="17" presetID="2" presetClass="entr" presetSubtype="2" decel="34286" fill="hold" grpId="0" nodeType="withEffect">
                                  <p:stCondLst>
                                    <p:cond delay="80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2" decel="34286" fill="hold" grpId="0" nodeType="withEffect">
                                  <p:stCondLst>
                                    <p:cond delay="90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4" dur="1000" fill="hold"/>
                                        <p:tgtEl>
                                          <p:spTgt spid="3">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2" decel="34286" fill="hold" grpId="0" nodeType="withEffect">
                                  <p:stCondLst>
                                    <p:cond delay="100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8" dur="1000" fill="hold"/>
                                        <p:tgtEl>
                                          <p:spTgt spid="3">
                                            <p:txEl>
                                              <p:pRg st="4" end="4"/>
                                            </p:txEl>
                                          </p:spTgt>
                                        </p:tgtEl>
                                        <p:attrNameLst>
                                          <p:attrName>ppt_y</p:attrName>
                                        </p:attrNameLst>
                                      </p:cBhvr>
                                      <p:tavLst>
                                        <p:tav tm="0">
                                          <p:val>
                                            <p:strVal val="#ppt_y"/>
                                          </p:val>
                                        </p:tav>
                                        <p:tav tm="100000">
                                          <p:val>
                                            <p:strVal val="#ppt_y"/>
                                          </p:val>
                                        </p:tav>
                                      </p:tavLst>
                                    </p:anim>
                                  </p:childTnLst>
                                </p:cTn>
                              </p:par>
                              <p:par>
                                <p:cTn id="29" presetID="31" presetClass="entr" presetSubtype="0" fill="hold" nodeType="withEffect">
                                  <p:stCondLst>
                                    <p:cond delay="19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700" fill="hold"/>
                                        <p:tgtEl>
                                          <p:spTgt spid="11"/>
                                        </p:tgtEl>
                                        <p:attrNameLst>
                                          <p:attrName>ppt_w</p:attrName>
                                        </p:attrNameLst>
                                      </p:cBhvr>
                                      <p:tavLst>
                                        <p:tav tm="0">
                                          <p:val>
                                            <p:fltVal val="0"/>
                                          </p:val>
                                        </p:tav>
                                        <p:tav tm="100000">
                                          <p:val>
                                            <p:strVal val="#ppt_w"/>
                                          </p:val>
                                        </p:tav>
                                      </p:tavLst>
                                    </p:anim>
                                    <p:anim calcmode="lin" valueType="num">
                                      <p:cBhvr>
                                        <p:cTn id="32" dur="700" fill="hold"/>
                                        <p:tgtEl>
                                          <p:spTgt spid="11"/>
                                        </p:tgtEl>
                                        <p:attrNameLst>
                                          <p:attrName>ppt_h</p:attrName>
                                        </p:attrNameLst>
                                      </p:cBhvr>
                                      <p:tavLst>
                                        <p:tav tm="0">
                                          <p:val>
                                            <p:fltVal val="0"/>
                                          </p:val>
                                        </p:tav>
                                        <p:tav tm="100000">
                                          <p:val>
                                            <p:strVal val="#ppt_h"/>
                                          </p:val>
                                        </p:tav>
                                      </p:tavLst>
                                    </p:anim>
                                    <p:anim calcmode="lin" valueType="num">
                                      <p:cBhvr>
                                        <p:cTn id="33" dur="700" fill="hold"/>
                                        <p:tgtEl>
                                          <p:spTgt spid="11"/>
                                        </p:tgtEl>
                                        <p:attrNameLst>
                                          <p:attrName>style.rotation</p:attrName>
                                        </p:attrNameLst>
                                      </p:cBhvr>
                                      <p:tavLst>
                                        <p:tav tm="0">
                                          <p:val>
                                            <p:fltVal val="90"/>
                                          </p:val>
                                        </p:tav>
                                        <p:tav tm="100000">
                                          <p:val>
                                            <p:fltVal val="0"/>
                                          </p:val>
                                        </p:tav>
                                      </p:tavLst>
                                    </p:anim>
                                    <p:animEffect transition="in" filter="fade">
                                      <p:cBhvr>
                                        <p:cTn id="34" dur="7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2" decel="34286" fill="hold" nodeType="withEffect">
                  <p:stCondLst>
                    <p:cond delay="6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000" fill="hold"/>
                        <p:tgtEl>
                          <p:spTgt spid="3"/>
                        </p:tgtEl>
                        <p:attrNameLst>
                          <p:attrName>ppt_x</p:attrName>
                        </p:attrNameLst>
                      </p:cBhvr>
                      <p:tavLst>
                        <p:tav tm="0">
                          <p:val>
                            <p:strVal val="1+#ppt_w/2"/>
                          </p:val>
                        </p:tav>
                        <p:tav tm="100000">
                          <p:val>
                            <p:strVal val="#ppt_x"/>
                          </p:val>
                        </p:tav>
                      </p:tavLst>
                    </p:anim>
                    <p:anim calcmode="lin" valueType="num">
                      <p:cBhvr additive="base">
                        <p:cTn dur="10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decel="34286" fill="hold" nodeType="withEffect">
                  <p:stCondLst>
                    <p:cond delay="7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000" fill="hold"/>
                        <p:tgtEl>
                          <p:spTgt spid="3"/>
                        </p:tgtEl>
                        <p:attrNameLst>
                          <p:attrName>ppt_x</p:attrName>
                        </p:attrNameLst>
                      </p:cBhvr>
                      <p:tavLst>
                        <p:tav tm="0">
                          <p:val>
                            <p:strVal val="1+#ppt_w/2"/>
                          </p:val>
                        </p:tav>
                        <p:tav tm="100000">
                          <p:val>
                            <p:strVal val="#ppt_x"/>
                          </p:val>
                        </p:tav>
                      </p:tavLst>
                    </p:anim>
                    <p:anim calcmode="lin" valueType="num">
                      <p:cBhvr additive="base">
                        <p:cTn dur="10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decel="34286" fill="hold" nodeType="withEffect">
                  <p:stCondLst>
                    <p:cond delay="8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000" fill="hold"/>
                        <p:tgtEl>
                          <p:spTgt spid="3"/>
                        </p:tgtEl>
                        <p:attrNameLst>
                          <p:attrName>ppt_x</p:attrName>
                        </p:attrNameLst>
                      </p:cBhvr>
                      <p:tavLst>
                        <p:tav tm="0">
                          <p:val>
                            <p:strVal val="1+#ppt_w/2"/>
                          </p:val>
                        </p:tav>
                        <p:tav tm="100000">
                          <p:val>
                            <p:strVal val="#ppt_x"/>
                          </p:val>
                        </p:tav>
                      </p:tavLst>
                    </p:anim>
                    <p:anim calcmode="lin" valueType="num">
                      <p:cBhvr additive="base">
                        <p:cTn dur="10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decel="34286" fill="hold" nodeType="withEffect">
                  <p:stCondLst>
                    <p:cond delay="9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000" fill="hold"/>
                        <p:tgtEl>
                          <p:spTgt spid="3"/>
                        </p:tgtEl>
                        <p:attrNameLst>
                          <p:attrName>ppt_x</p:attrName>
                        </p:attrNameLst>
                      </p:cBhvr>
                      <p:tavLst>
                        <p:tav tm="0">
                          <p:val>
                            <p:strVal val="1+#ppt_w/2"/>
                          </p:val>
                        </p:tav>
                        <p:tav tm="100000">
                          <p:val>
                            <p:strVal val="#ppt_x"/>
                          </p:val>
                        </p:tav>
                      </p:tavLst>
                    </p:anim>
                    <p:anim calcmode="lin" valueType="num">
                      <p:cBhvr additive="base">
                        <p:cTn dur="10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decel="34286" fill="hold" nodeType="withEffect">
                  <p:stCondLst>
                    <p:cond delay="10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000" fill="hold"/>
                        <p:tgtEl>
                          <p:spTgt spid="3"/>
                        </p:tgtEl>
                        <p:attrNameLst>
                          <p:attrName>ppt_x</p:attrName>
                        </p:attrNameLst>
                      </p:cBhvr>
                      <p:tavLst>
                        <p:tav tm="0">
                          <p:val>
                            <p:strVal val="1+#ppt_w/2"/>
                          </p:val>
                        </p:tav>
                        <p:tav tm="100000">
                          <p:val>
                            <p:strVal val="#ppt_x"/>
                          </p:val>
                        </p:tav>
                      </p:tavLst>
                    </p:anim>
                    <p:anim calcmode="lin" valueType="num">
                      <p:cBhvr additive="base">
                        <p:cTn dur="1000" fill="hold"/>
                        <p:tgtEl>
                          <p:spTgt spid="3"/>
                        </p:tgtEl>
                        <p:attrNameLst>
                          <p:attrName>ppt_y</p:attrName>
                        </p:attrNameLst>
                      </p:cBhvr>
                      <p:tavLst>
                        <p:tav tm="0">
                          <p:val>
                            <p:strVal val="#ppt_y"/>
                          </p:val>
                        </p:tav>
                        <p:tav tm="100000">
                          <p:val>
                            <p:strVal val="#ppt_y"/>
                          </p:val>
                        </p:tav>
                      </p:tavLst>
                    </p:anim>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tatic 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B61C253-7359-4DF1-98D4-AA53D1014237}" type="datetime1">
              <a:rPr lang="en-US" smtClean="0"/>
              <a:pPr/>
              <a:t>3/1/2023</a:t>
            </a:fld>
            <a:endParaRPr lang="en-US" dirty="0"/>
          </a:p>
        </p:txBody>
      </p:sp>
      <p:sp>
        <p:nvSpPr>
          <p:cNvPr id="5" name="Footer Placeholder 4"/>
          <p:cNvSpPr>
            <a:spLocks noGrp="1"/>
          </p:cNvSpPr>
          <p:nvPr>
            <p:ph type="ftr" sz="quarter" idx="11"/>
          </p:nvPr>
        </p:nvSpPr>
        <p:spPr/>
        <p:txBody>
          <a:bodyPr/>
          <a:lstStyle/>
          <a:p>
            <a:r>
              <a:rPr lang="en-US" dirty="0"/>
              <a:t>Copyright 2010</a:t>
            </a:r>
          </a:p>
        </p:txBody>
      </p:sp>
      <p:sp>
        <p:nvSpPr>
          <p:cNvPr id="6" name="Slide Number Placeholder 5"/>
          <p:cNvSpPr>
            <a:spLocks noGrp="1"/>
          </p:cNvSpPr>
          <p:nvPr>
            <p:ph type="sldNum" sz="quarter" idx="12"/>
          </p:nvPr>
        </p:nvSpPr>
        <p:spPr/>
        <p:txBody>
          <a:bodyPr/>
          <a:lstStyle/>
          <a:p>
            <a:fld id="{7D3D4356-750F-43A5-86F1-332F9B8C8A9C}" type="slidenum">
              <a:rPr lang="en-US" smtClean="0"/>
              <a:pPr/>
              <a:t>‹#›</a:t>
            </a:fld>
            <a:endParaRPr lang="en-US" dirty="0"/>
          </a:p>
        </p:txBody>
      </p:sp>
      <p:sp>
        <p:nvSpPr>
          <p:cNvPr id="2" name="Title 1"/>
          <p:cNvSpPr>
            <a:spLocks noGrp="1"/>
          </p:cNvSpPr>
          <p:nvPr>
            <p:ph type="ctrTitle"/>
          </p:nvPr>
        </p:nvSpPr>
        <p:spPr>
          <a:xfrm>
            <a:off x="4724400" y="381000"/>
            <a:ext cx="3581400" cy="1470025"/>
          </a:xfrm>
        </p:spPr>
        <p:txBody>
          <a:bodyPr anchor="b">
            <a:normAutofit/>
          </a:bodyPr>
          <a:lstStyle>
            <a:lvl1pPr algn="r">
              <a:defRPr sz="3200">
                <a:solidFill>
                  <a:schemeClr val="accent4">
                    <a:lumMod val="50000"/>
                  </a:schemeClr>
                </a:solidFill>
              </a:defRPr>
            </a:lvl1pPr>
          </a:lstStyle>
          <a:p>
            <a:r>
              <a:rPr lang="en-US" dirty="0"/>
              <a:t>Click to edit Master title style</a:t>
            </a:r>
          </a:p>
        </p:txBody>
      </p:sp>
      <p:sp>
        <p:nvSpPr>
          <p:cNvPr id="3" name="Subtitle 2"/>
          <p:cNvSpPr>
            <a:spLocks noGrp="1"/>
          </p:cNvSpPr>
          <p:nvPr>
            <p:ph type="subTitle" idx="1"/>
          </p:nvPr>
        </p:nvSpPr>
        <p:spPr>
          <a:xfrm>
            <a:off x="4724400" y="1752600"/>
            <a:ext cx="3581400" cy="1752600"/>
          </a:xfrm>
        </p:spPr>
        <p:txBody>
          <a:bodyPr>
            <a:normAutofit/>
          </a:bodyPr>
          <a:lstStyle>
            <a:lvl1pPr marL="0" indent="0" algn="r">
              <a:buNone/>
              <a:defRPr sz="1800">
                <a:solidFill>
                  <a:schemeClr val="accent4">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3854673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Static Title and Content">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0" y="914399"/>
            <a:ext cx="7620000" cy="5135563"/>
          </a:xfrm>
        </p:spPr>
        <p:txBody>
          <a:bodyPr/>
          <a:lstStyle>
            <a:lvl1pPr>
              <a:defRPr>
                <a:solidFill>
                  <a:schemeClr val="bg2">
                    <a:lumMod val="25000"/>
                  </a:schemeClr>
                </a:solidFill>
              </a:defRPr>
            </a:lvl1pPr>
            <a:lvl2pPr>
              <a:defRPr>
                <a:solidFill>
                  <a:schemeClr val="bg2">
                    <a:lumMod val="25000"/>
                  </a:schemeClr>
                </a:solidFill>
              </a:defRPr>
            </a:lvl2pPr>
            <a:lvl3pPr>
              <a:defRPr>
                <a:solidFill>
                  <a:schemeClr val="bg2">
                    <a:lumMod val="25000"/>
                  </a:schemeClr>
                </a:solidFill>
              </a:defRPr>
            </a:lvl3pPr>
            <a:lvl4pPr>
              <a:defRPr>
                <a:solidFill>
                  <a:schemeClr val="bg2">
                    <a:lumMod val="25000"/>
                  </a:schemeClr>
                </a:solidFill>
              </a:defRPr>
            </a:lvl4pPr>
            <a:lvl5pPr>
              <a:defRPr>
                <a:solidFill>
                  <a:schemeClr val="bg2">
                    <a:lumMod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A2D7461-3087-4F9F-AD54-009C33FD79C7}" type="datetime1">
              <a:rPr lang="en-US" smtClean="0"/>
              <a:pPr/>
              <a:t>3/1/2023</a:t>
            </a:fld>
            <a:endParaRPr lang="en-US" dirty="0"/>
          </a:p>
        </p:txBody>
      </p:sp>
      <p:sp>
        <p:nvSpPr>
          <p:cNvPr id="5" name="Footer Placeholder 4"/>
          <p:cNvSpPr>
            <a:spLocks noGrp="1"/>
          </p:cNvSpPr>
          <p:nvPr>
            <p:ph type="ftr" sz="quarter" idx="11"/>
          </p:nvPr>
        </p:nvSpPr>
        <p:spPr/>
        <p:txBody>
          <a:bodyPr/>
          <a:lstStyle/>
          <a:p>
            <a:r>
              <a:rPr lang="en-US" dirty="0"/>
              <a:t>Copyright 2010</a:t>
            </a:r>
          </a:p>
        </p:txBody>
      </p:sp>
      <p:sp>
        <p:nvSpPr>
          <p:cNvPr id="6" name="Slide Number Placeholder 5"/>
          <p:cNvSpPr>
            <a:spLocks noGrp="1"/>
          </p:cNvSpPr>
          <p:nvPr>
            <p:ph type="sldNum" sz="quarter" idx="12"/>
          </p:nvPr>
        </p:nvSpPr>
        <p:spPr/>
        <p:txBody>
          <a:bodyPr/>
          <a:lstStyle/>
          <a:p>
            <a:fld id="{7D3D4356-750F-43A5-86F1-332F9B8C8A9C}" type="slidenum">
              <a:rPr lang="en-US" smtClean="0"/>
              <a:pPr/>
              <a:t>‹#›</a:t>
            </a:fld>
            <a:endParaRPr lang="en-US" dirty="0"/>
          </a:p>
        </p:txBody>
      </p:sp>
      <p:sp>
        <p:nvSpPr>
          <p:cNvPr id="2" name="Title 1"/>
          <p:cNvSpPr>
            <a:spLocks noGrp="1"/>
          </p:cNvSpPr>
          <p:nvPr>
            <p:ph type="title"/>
          </p:nvPr>
        </p:nvSpPr>
        <p:spPr>
          <a:xfrm>
            <a:off x="762000" y="228600"/>
            <a:ext cx="7620000" cy="715962"/>
          </a:xfrm>
        </p:spPr>
        <p:txBody>
          <a:bodyPr>
            <a:normAutofit/>
          </a:bodyPr>
          <a:lstStyle>
            <a:lvl1pPr algn="l">
              <a:defRPr sz="3600">
                <a:solidFill>
                  <a:schemeClr val="accent5">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822282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8200" y="17526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838200" y="252413"/>
            <a:ext cx="7772400" cy="1500187"/>
          </a:xfrm>
        </p:spPr>
        <p:txBody>
          <a:bodyPr anchor="b"/>
          <a:lstStyle>
            <a:lvl1pPr marL="0" indent="0">
              <a:buNone/>
              <a:defRPr sz="2000">
                <a:solidFill>
                  <a:schemeClr val="bg1">
                    <a:lumMod val="9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E1D16344-9C51-47FA-B380-2BCE08A6808E}" type="datetime1">
              <a:rPr lang="en-US" smtClean="0"/>
              <a:pPr/>
              <a:t>3/1/2023</a:t>
            </a:fld>
            <a:endParaRPr lang="en-US" dirty="0"/>
          </a:p>
        </p:txBody>
      </p:sp>
      <p:sp>
        <p:nvSpPr>
          <p:cNvPr id="5" name="Footer Placeholder 4"/>
          <p:cNvSpPr>
            <a:spLocks noGrp="1"/>
          </p:cNvSpPr>
          <p:nvPr>
            <p:ph type="ftr" sz="quarter" idx="11"/>
          </p:nvPr>
        </p:nvSpPr>
        <p:spPr/>
        <p:txBody>
          <a:bodyPr/>
          <a:lstStyle/>
          <a:p>
            <a:r>
              <a:rPr lang="en-US" dirty="0"/>
              <a:t>Copyright 2010</a:t>
            </a:r>
          </a:p>
        </p:txBody>
      </p:sp>
      <p:sp>
        <p:nvSpPr>
          <p:cNvPr id="6" name="Slide Number Placeholder 5"/>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39815428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646237"/>
            <a:ext cx="3581400" cy="49831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800600" y="1143000"/>
            <a:ext cx="3581400" cy="49831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044777C0-8F0D-483F-9613-0825D0837977}" type="datetime1">
              <a:rPr lang="en-US" smtClean="0"/>
              <a:pPr/>
              <a:t>3/1/2023</a:t>
            </a:fld>
            <a:endParaRPr lang="en-US" dirty="0"/>
          </a:p>
        </p:txBody>
      </p:sp>
      <p:sp>
        <p:nvSpPr>
          <p:cNvPr id="6" name="Footer Placeholder 5"/>
          <p:cNvSpPr>
            <a:spLocks noGrp="1"/>
          </p:cNvSpPr>
          <p:nvPr>
            <p:ph type="ftr" sz="quarter" idx="11"/>
          </p:nvPr>
        </p:nvSpPr>
        <p:spPr/>
        <p:txBody>
          <a:bodyPr/>
          <a:lstStyle/>
          <a:p>
            <a:r>
              <a:rPr lang="en-US" dirty="0"/>
              <a:t>Copyright 2010</a:t>
            </a:r>
          </a:p>
        </p:txBody>
      </p:sp>
      <p:sp>
        <p:nvSpPr>
          <p:cNvPr id="7" name="Slide Number Placeholder 6"/>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27501841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
            <a:ext cx="7620000" cy="715962"/>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765175" y="990600"/>
            <a:ext cx="3654425" cy="639762"/>
          </a:xfrm>
        </p:spPr>
        <p:txBody>
          <a:bodyPr anchor="b">
            <a:normAutofit/>
          </a:bodyPr>
          <a:lstStyle>
            <a:lvl1pPr marL="0" indent="0">
              <a:buNone/>
              <a:defRPr sz="2000" b="1">
                <a:solidFill>
                  <a:schemeClr val="bg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762000" y="1951037"/>
            <a:ext cx="3654425" cy="4525963"/>
          </a:xfrm>
        </p:spPr>
        <p:txBody>
          <a:bodyPr>
            <a:normAutofit/>
          </a:bodyPr>
          <a:lstStyle>
            <a:lvl1pPr>
              <a:defRPr sz="1800">
                <a:solidFill>
                  <a:schemeClr val="bg2">
                    <a:lumMod val="50000"/>
                  </a:schemeClr>
                </a:solidFill>
              </a:defRPr>
            </a:lvl1pPr>
            <a:lvl2pPr>
              <a:defRPr sz="1800">
                <a:solidFill>
                  <a:schemeClr val="bg2">
                    <a:lumMod val="50000"/>
                  </a:schemeClr>
                </a:solidFill>
              </a:defRPr>
            </a:lvl2pPr>
            <a:lvl3pPr>
              <a:defRPr sz="1800">
                <a:solidFill>
                  <a:schemeClr val="bg2">
                    <a:lumMod val="50000"/>
                  </a:schemeClr>
                </a:solidFill>
              </a:defRPr>
            </a:lvl3pPr>
            <a:lvl4pPr>
              <a:defRPr sz="1800">
                <a:solidFill>
                  <a:schemeClr val="bg2">
                    <a:lumMod val="50000"/>
                  </a:schemeClr>
                </a:solidFill>
              </a:defRPr>
            </a:lvl4pPr>
            <a:lvl5pPr>
              <a:defRPr sz="1800">
                <a:solidFill>
                  <a:schemeClr val="bg2">
                    <a:lumMod val="50000"/>
                  </a:schemeClr>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27575" y="990600"/>
            <a:ext cx="3654426" cy="639762"/>
          </a:xfrm>
        </p:spPr>
        <p:txBody>
          <a:bodyPr anchor="b">
            <a:noAutofit/>
          </a:bodyPr>
          <a:lstStyle>
            <a:lvl1pPr marL="0" indent="0">
              <a:buNone/>
              <a:defRPr sz="2000" b="1">
                <a:solidFill>
                  <a:schemeClr val="bg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24400" y="1951037"/>
            <a:ext cx="3654426" cy="4525963"/>
          </a:xfrm>
        </p:spPr>
        <p:txBody>
          <a:bodyPr>
            <a:normAutofit/>
          </a:bodyPr>
          <a:lstStyle>
            <a:lvl1pPr>
              <a:defRPr sz="1800">
                <a:solidFill>
                  <a:schemeClr val="bg2">
                    <a:lumMod val="50000"/>
                  </a:schemeClr>
                </a:solidFill>
              </a:defRPr>
            </a:lvl1pPr>
            <a:lvl2pPr>
              <a:defRPr sz="1800">
                <a:solidFill>
                  <a:schemeClr val="bg2">
                    <a:lumMod val="50000"/>
                  </a:schemeClr>
                </a:solidFill>
              </a:defRPr>
            </a:lvl2pPr>
            <a:lvl3pPr>
              <a:defRPr sz="1800">
                <a:solidFill>
                  <a:schemeClr val="bg2">
                    <a:lumMod val="50000"/>
                  </a:schemeClr>
                </a:solidFill>
              </a:defRPr>
            </a:lvl3pPr>
            <a:lvl4pPr>
              <a:defRPr sz="1800">
                <a:solidFill>
                  <a:schemeClr val="bg2">
                    <a:lumMod val="50000"/>
                  </a:schemeClr>
                </a:solidFill>
              </a:defRPr>
            </a:lvl4pPr>
            <a:lvl5pPr>
              <a:defRPr sz="1800">
                <a:solidFill>
                  <a:schemeClr val="bg2">
                    <a:lumMod val="50000"/>
                  </a:schemeClr>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EB6281E3-172C-4273-8F44-9253F6F49EF3}" type="datetime1">
              <a:rPr lang="en-US" smtClean="0"/>
              <a:pPr/>
              <a:t>3/1/2023</a:t>
            </a:fld>
            <a:endParaRPr lang="en-US" dirty="0"/>
          </a:p>
        </p:txBody>
      </p:sp>
      <p:sp>
        <p:nvSpPr>
          <p:cNvPr id="8" name="Footer Placeholder 7"/>
          <p:cNvSpPr>
            <a:spLocks noGrp="1"/>
          </p:cNvSpPr>
          <p:nvPr>
            <p:ph type="ftr" sz="quarter" idx="11"/>
          </p:nvPr>
        </p:nvSpPr>
        <p:spPr/>
        <p:txBody>
          <a:bodyPr/>
          <a:lstStyle/>
          <a:p>
            <a:r>
              <a:rPr lang="en-US" dirty="0"/>
              <a:t>Copyright 2010</a:t>
            </a:r>
          </a:p>
        </p:txBody>
      </p:sp>
      <p:sp>
        <p:nvSpPr>
          <p:cNvPr id="9" name="Slide Number Placeholder 8"/>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6464713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A52CE7-6727-4326-B47F-4055C35033B4}" type="datetime1">
              <a:rPr lang="en-US" smtClean="0"/>
              <a:pPr/>
              <a:t>3/1/2023</a:t>
            </a:fld>
            <a:endParaRPr lang="en-US" dirty="0"/>
          </a:p>
        </p:txBody>
      </p:sp>
      <p:sp>
        <p:nvSpPr>
          <p:cNvPr id="4" name="Footer Placeholder 3"/>
          <p:cNvSpPr>
            <a:spLocks noGrp="1"/>
          </p:cNvSpPr>
          <p:nvPr>
            <p:ph type="ftr" sz="quarter" idx="11"/>
          </p:nvPr>
        </p:nvSpPr>
        <p:spPr/>
        <p:txBody>
          <a:bodyPr/>
          <a:lstStyle/>
          <a:p>
            <a:r>
              <a:rPr lang="en-US" dirty="0"/>
              <a:t>Copyright 2010</a:t>
            </a:r>
          </a:p>
        </p:txBody>
      </p:sp>
      <p:sp>
        <p:nvSpPr>
          <p:cNvPr id="5" name="Slide Number Placeholder 4"/>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31170052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846D07-77DF-4985-82AD-94A87E1EC3EF}" type="datetime1">
              <a:rPr lang="en-US" smtClean="0"/>
              <a:pPr/>
              <a:t>3/1/2023</a:t>
            </a:fld>
            <a:endParaRPr lang="en-US" dirty="0"/>
          </a:p>
        </p:txBody>
      </p:sp>
      <p:sp>
        <p:nvSpPr>
          <p:cNvPr id="3" name="Footer Placeholder 2"/>
          <p:cNvSpPr>
            <a:spLocks noGrp="1"/>
          </p:cNvSpPr>
          <p:nvPr>
            <p:ph type="ftr" sz="quarter" idx="11"/>
          </p:nvPr>
        </p:nvSpPr>
        <p:spPr/>
        <p:txBody>
          <a:bodyPr/>
          <a:lstStyle/>
          <a:p>
            <a:r>
              <a:rPr lang="en-US" dirty="0"/>
              <a:t>Copyright 2010</a:t>
            </a:r>
          </a:p>
        </p:txBody>
      </p:sp>
      <p:sp>
        <p:nvSpPr>
          <p:cNvPr id="4" name="Slide Number Placeholder 3"/>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23400623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754687" y="242887"/>
            <a:ext cx="3008313" cy="1162050"/>
          </a:xfrm>
        </p:spPr>
        <p:txBody>
          <a:bodyPr anchor="b"/>
          <a:lstStyle>
            <a:lvl1pPr algn="l">
              <a:defRPr sz="2000" b="1">
                <a:ln w="12700">
                  <a:noFill/>
                  <a:prstDash val="solid"/>
                </a:ln>
                <a:solidFill>
                  <a:schemeClr val="accent4">
                    <a:lumMod val="50000"/>
                  </a:schemeClr>
                </a:solidFill>
              </a:defRPr>
            </a:lvl1pPr>
          </a:lstStyle>
          <a:p>
            <a:r>
              <a:rPr lang="en-US"/>
              <a:t>Click to edit Master title style</a:t>
            </a:r>
          </a:p>
        </p:txBody>
      </p:sp>
      <p:sp>
        <p:nvSpPr>
          <p:cNvPr id="3" name="Content Placeholder 2"/>
          <p:cNvSpPr>
            <a:spLocks noGrp="1"/>
          </p:cNvSpPr>
          <p:nvPr>
            <p:ph idx="1"/>
          </p:nvPr>
        </p:nvSpPr>
        <p:spPr>
          <a:xfrm>
            <a:off x="304800" y="457200"/>
            <a:ext cx="5111750" cy="5853113"/>
          </a:xfrm>
        </p:spPr>
        <p:txBody>
          <a:bodyPr>
            <a:normAutofit/>
          </a:bodyPr>
          <a:lstStyle>
            <a:lvl1pPr>
              <a:defRPr sz="2000">
                <a:solidFill>
                  <a:schemeClr val="bg2">
                    <a:lumMod val="50000"/>
                  </a:schemeClr>
                </a:solidFill>
              </a:defRPr>
            </a:lvl1pPr>
            <a:lvl2pPr>
              <a:defRPr sz="2000">
                <a:solidFill>
                  <a:schemeClr val="bg2">
                    <a:lumMod val="50000"/>
                  </a:schemeClr>
                </a:solidFill>
              </a:defRPr>
            </a:lvl2pPr>
            <a:lvl3pPr>
              <a:defRPr sz="2000">
                <a:solidFill>
                  <a:schemeClr val="bg2">
                    <a:lumMod val="50000"/>
                  </a:schemeClr>
                </a:solidFill>
              </a:defRPr>
            </a:lvl3pPr>
            <a:lvl4pPr>
              <a:defRPr sz="2000">
                <a:solidFill>
                  <a:schemeClr val="bg2">
                    <a:lumMod val="50000"/>
                  </a:schemeClr>
                </a:solidFill>
              </a:defRPr>
            </a:lvl4pPr>
            <a:lvl5pPr>
              <a:defRPr sz="2000">
                <a:solidFill>
                  <a:schemeClr val="bg2">
                    <a:lumMod val="50000"/>
                  </a:schemeClr>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5754687" y="1404937"/>
            <a:ext cx="3008313" cy="4691063"/>
          </a:xfrm>
        </p:spPr>
        <p:txBody>
          <a:bodyPr/>
          <a:lstStyle>
            <a:lvl1pPr marL="0" indent="0">
              <a:buNone/>
              <a:defRPr sz="1400">
                <a:solidFill>
                  <a:schemeClr val="accent4">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D1B833D5-3708-4A75-A5E3-0D25063AD014}" type="datetime1">
              <a:rPr lang="en-US" smtClean="0"/>
              <a:pPr/>
              <a:t>3/1/2023</a:t>
            </a:fld>
            <a:endParaRPr lang="en-US" dirty="0"/>
          </a:p>
        </p:txBody>
      </p:sp>
      <p:sp>
        <p:nvSpPr>
          <p:cNvPr id="6" name="Footer Placeholder 5"/>
          <p:cNvSpPr>
            <a:spLocks noGrp="1"/>
          </p:cNvSpPr>
          <p:nvPr>
            <p:ph type="ftr" sz="quarter" idx="11"/>
          </p:nvPr>
        </p:nvSpPr>
        <p:spPr/>
        <p:txBody>
          <a:bodyPr/>
          <a:lstStyle/>
          <a:p>
            <a:r>
              <a:rPr lang="en-US" dirty="0"/>
              <a:t>Copyright 2010</a:t>
            </a:r>
          </a:p>
        </p:txBody>
      </p:sp>
      <p:sp>
        <p:nvSpPr>
          <p:cNvPr id="7" name="Slide Number Placeholder 6"/>
          <p:cNvSpPr>
            <a:spLocks noGrp="1"/>
          </p:cNvSpPr>
          <p:nvPr>
            <p:ph type="sldNum" sz="quarter" idx="12"/>
          </p:nvPr>
        </p:nvSpPr>
        <p:spPr/>
        <p:txBody>
          <a:bodyPr/>
          <a:lstStyle/>
          <a:p>
            <a:fld id="{7D3D4356-750F-43A5-86F1-332F9B8C8A9C}" type="slidenum">
              <a:rPr lang="en-US" smtClean="0"/>
              <a:pPr/>
              <a:t>‹#›</a:t>
            </a:fld>
            <a:endParaRPr lang="en-US" dirty="0"/>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172200" y="2819400"/>
            <a:ext cx="3300413" cy="4800600"/>
          </a:xfrm>
          <a:prstGeom prst="rect">
            <a:avLst/>
          </a:prstGeom>
        </p:spPr>
      </p:pic>
    </p:spTree>
    <p:extLst>
      <p:ext uri="{BB962C8B-B14F-4D97-AF65-F5344CB8AC3E}">
        <p14:creationId xmlns:p14="http://schemas.microsoft.com/office/powerpoint/2010/main" val="1909747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38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1+#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53200" y="914400"/>
            <a:ext cx="2286000" cy="1143000"/>
          </a:xfrm>
        </p:spPr>
        <p:txBody>
          <a:bodyPr anchor="b"/>
          <a:lstStyle>
            <a:lvl1pPr algn="r">
              <a:defRPr sz="2000" b="1">
                <a:solidFill>
                  <a:schemeClr val="accent5">
                    <a:lumMod val="50000"/>
                  </a:schemeClr>
                </a:solidFill>
              </a:defRPr>
            </a:lvl1pPr>
          </a:lstStyle>
          <a:p>
            <a:r>
              <a:rPr lang="en-US" dirty="0"/>
              <a:t>Click to edit Master title style</a:t>
            </a:r>
          </a:p>
        </p:txBody>
      </p:sp>
      <p:sp>
        <p:nvSpPr>
          <p:cNvPr id="3" name="Picture Placeholder 2"/>
          <p:cNvSpPr>
            <a:spLocks noGrp="1"/>
          </p:cNvSpPr>
          <p:nvPr>
            <p:ph type="pic" idx="1"/>
          </p:nvPr>
        </p:nvSpPr>
        <p:spPr>
          <a:xfrm>
            <a:off x="152400" y="1143000"/>
            <a:ext cx="5892815" cy="4343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553200" y="2057400"/>
            <a:ext cx="2286000" cy="1600200"/>
          </a:xfrm>
        </p:spPr>
        <p:txBody>
          <a:bodyPr/>
          <a:lstStyle>
            <a:lvl1pPr marL="0" indent="0" algn="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88ADA7B-83F5-4E6C-BB69-468CC5497965}" type="datetime1">
              <a:rPr lang="en-US" smtClean="0"/>
              <a:pPr/>
              <a:t>3/1/2023</a:t>
            </a:fld>
            <a:endParaRPr lang="en-US" dirty="0"/>
          </a:p>
        </p:txBody>
      </p:sp>
      <p:sp>
        <p:nvSpPr>
          <p:cNvPr id="6" name="Footer Placeholder 5"/>
          <p:cNvSpPr>
            <a:spLocks noGrp="1"/>
          </p:cNvSpPr>
          <p:nvPr>
            <p:ph type="ftr" sz="quarter" idx="11"/>
          </p:nvPr>
        </p:nvSpPr>
        <p:spPr/>
        <p:txBody>
          <a:bodyPr/>
          <a:lstStyle/>
          <a:p>
            <a:r>
              <a:rPr lang="en-US" dirty="0"/>
              <a:t>Copyright 2010</a:t>
            </a:r>
          </a:p>
        </p:txBody>
      </p:sp>
      <p:sp>
        <p:nvSpPr>
          <p:cNvPr id="7" name="Slide Number Placeholder 6"/>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5321518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BB69C3-7141-4B79-9024-AF27A7BDB7E0}" type="datetime1">
              <a:rPr lang="en-US" smtClean="0"/>
              <a:pPr/>
              <a:t>3/1/2023</a:t>
            </a:fld>
            <a:endParaRPr lang="en-US" dirty="0"/>
          </a:p>
        </p:txBody>
      </p:sp>
      <p:sp>
        <p:nvSpPr>
          <p:cNvPr id="5" name="Footer Placeholder 4"/>
          <p:cNvSpPr>
            <a:spLocks noGrp="1"/>
          </p:cNvSpPr>
          <p:nvPr>
            <p:ph type="ftr" sz="quarter" idx="11"/>
          </p:nvPr>
        </p:nvSpPr>
        <p:spPr/>
        <p:txBody>
          <a:bodyPr/>
          <a:lstStyle/>
          <a:p>
            <a:r>
              <a:rPr lang="en-US" dirty="0"/>
              <a:t>Copyright 2010</a:t>
            </a:r>
          </a:p>
        </p:txBody>
      </p:sp>
      <p:sp>
        <p:nvSpPr>
          <p:cNvPr id="6" name="Slide Number Placeholder 5"/>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37125037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CEF83D-4313-489D-BB32-61E3B926CF55}" type="datetime1">
              <a:rPr lang="en-US" smtClean="0"/>
              <a:pPr/>
              <a:t>3/1/2023</a:t>
            </a:fld>
            <a:endParaRPr lang="en-US" dirty="0"/>
          </a:p>
        </p:txBody>
      </p:sp>
      <p:sp>
        <p:nvSpPr>
          <p:cNvPr id="5" name="Footer Placeholder 4"/>
          <p:cNvSpPr>
            <a:spLocks noGrp="1"/>
          </p:cNvSpPr>
          <p:nvPr>
            <p:ph type="ftr" sz="quarter" idx="11"/>
          </p:nvPr>
        </p:nvSpPr>
        <p:spPr/>
        <p:txBody>
          <a:bodyPr/>
          <a:lstStyle/>
          <a:p>
            <a:r>
              <a:rPr lang="en-US" dirty="0"/>
              <a:t>Copyright 2010</a:t>
            </a:r>
          </a:p>
        </p:txBody>
      </p:sp>
      <p:sp>
        <p:nvSpPr>
          <p:cNvPr id="6" name="Slide Number Placeholder 5"/>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2787605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Animated Title and Content">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7" name="clothed_cross_slide2.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0" y="0"/>
            <a:ext cx="9144000" cy="6858000"/>
          </a:xfrm>
          <a:prstGeom prst="rect">
            <a:avLst/>
          </a:prstGeom>
        </p:spPr>
      </p:pic>
      <p:sp>
        <p:nvSpPr>
          <p:cNvPr id="17" name="click box"/>
          <p:cNvSpPr/>
          <p:nvPr userDrawn="1"/>
        </p:nvSpPr>
        <p:spPr>
          <a:xfrm>
            <a:off x="1907498" y="510915"/>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p:txBody>
          <a:bodyPr/>
          <a:lstStyle>
            <a:lvl1pPr>
              <a:defRPr>
                <a:solidFill>
                  <a:schemeClr val="bg1">
                    <a:lumMod val="95000"/>
                  </a:schemeClr>
                </a:solidFill>
              </a:defRPr>
            </a:lvl1pPr>
          </a:lstStyle>
          <a:p>
            <a:fld id="{7D3D4356-750F-43A5-86F1-332F9B8C8A9C}" type="slidenum">
              <a:rPr lang="en-US" smtClean="0"/>
              <a:pPr/>
              <a:t>‹#›</a:t>
            </a:fld>
            <a:endParaRPr lang="en-US" dirty="0"/>
          </a:p>
        </p:txBody>
      </p:sp>
      <p:sp>
        <p:nvSpPr>
          <p:cNvPr id="3" name="Content Placeholder 2"/>
          <p:cNvSpPr>
            <a:spLocks noGrp="1"/>
          </p:cNvSpPr>
          <p:nvPr>
            <p:ph idx="1"/>
          </p:nvPr>
        </p:nvSpPr>
        <p:spPr>
          <a:xfrm>
            <a:off x="2133600" y="990600"/>
            <a:ext cx="7620000" cy="5135563"/>
          </a:xfrm>
        </p:spPr>
        <p:txBody>
          <a:bodyPr/>
          <a:lstStyle>
            <a:lvl1pPr>
              <a:defRPr>
                <a:solidFill>
                  <a:schemeClr val="accent4">
                    <a:lumMod val="50000"/>
                  </a:schemeClr>
                </a:solidFill>
              </a:defRPr>
            </a:lvl1pPr>
            <a:lvl2pPr>
              <a:defRPr>
                <a:solidFill>
                  <a:schemeClr val="accent4">
                    <a:lumMod val="50000"/>
                  </a:schemeClr>
                </a:solidFill>
              </a:defRPr>
            </a:lvl2pPr>
            <a:lvl3pPr>
              <a:defRPr>
                <a:solidFill>
                  <a:schemeClr val="accent4">
                    <a:lumMod val="50000"/>
                  </a:schemeClr>
                </a:solidFill>
              </a:defRPr>
            </a:lvl3pPr>
            <a:lvl4pPr>
              <a:defRPr>
                <a:solidFill>
                  <a:schemeClr val="accent4">
                    <a:lumMod val="50000"/>
                  </a:schemeClr>
                </a:solidFill>
              </a:defRPr>
            </a:lvl4pPr>
            <a:lvl5pPr>
              <a:defRPr>
                <a:solidFill>
                  <a:schemeClr val="accent4">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a:solidFill>
                  <a:schemeClr val="bg1">
                    <a:lumMod val="95000"/>
                  </a:schemeClr>
                </a:solidFill>
              </a:defRPr>
            </a:lvl1pPr>
          </a:lstStyle>
          <a:p>
            <a:r>
              <a:rPr lang="en-US" dirty="0"/>
              <a:t>Copyright 2010</a:t>
            </a:r>
          </a:p>
        </p:txBody>
      </p:sp>
      <p:sp>
        <p:nvSpPr>
          <p:cNvPr id="4" name="Date Placeholder 3"/>
          <p:cNvSpPr>
            <a:spLocks noGrp="1"/>
          </p:cNvSpPr>
          <p:nvPr>
            <p:ph type="dt" sz="half" idx="10"/>
          </p:nvPr>
        </p:nvSpPr>
        <p:spPr/>
        <p:txBody>
          <a:bodyPr/>
          <a:lstStyle>
            <a:lvl1pPr>
              <a:defRPr>
                <a:solidFill>
                  <a:schemeClr val="bg1">
                    <a:lumMod val="95000"/>
                  </a:schemeClr>
                </a:solidFill>
              </a:defRPr>
            </a:lvl1pPr>
          </a:lstStyle>
          <a:p>
            <a:fld id="{BBC8E7CA-560B-427E-8E8F-A4E78ED853C6}" type="datetime1">
              <a:rPr lang="en-US" smtClean="0"/>
              <a:pPr/>
              <a:t>3/1/2023</a:t>
            </a:fld>
            <a:endParaRPr lang="en-US" dirty="0"/>
          </a:p>
        </p:txBody>
      </p:sp>
      <p:sp>
        <p:nvSpPr>
          <p:cNvPr id="2" name="Title 1"/>
          <p:cNvSpPr>
            <a:spLocks noGrp="1"/>
          </p:cNvSpPr>
          <p:nvPr>
            <p:ph type="title"/>
          </p:nvPr>
        </p:nvSpPr>
        <p:spPr>
          <a:xfrm>
            <a:off x="1371600" y="76200"/>
            <a:ext cx="7620000" cy="715962"/>
          </a:xfrm>
          <a:noFill/>
        </p:spPr>
        <p:txBody>
          <a:bodyPr>
            <a:normAutofit/>
          </a:bodyPr>
          <a:lstStyle>
            <a:lvl1pPr algn="l">
              <a:defRPr sz="3600">
                <a:ln w="12700">
                  <a:solidFill>
                    <a:schemeClr val="bg1"/>
                  </a:solidFill>
                  <a:prstDash val="solid"/>
                </a:ln>
                <a:solidFill>
                  <a:schemeClr val="accent5">
                    <a:lumMod val="50000"/>
                  </a:schemeClr>
                </a:solidFill>
              </a:defRPr>
            </a:lvl1pPr>
          </a:lstStyle>
          <a:p>
            <a:r>
              <a:rPr lang="en-US" dirty="0"/>
              <a:t>Click to edit Master title style</a:t>
            </a:r>
          </a:p>
        </p:txBody>
      </p:sp>
    </p:spTree>
    <p:extLst>
      <p:ext uri="{BB962C8B-B14F-4D97-AF65-F5344CB8AC3E}">
        <p14:creationId xmlns:p14="http://schemas.microsoft.com/office/powerpoint/2010/main" val="362471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866" fill="hold"/>
                                        <p:tgtEl>
                                          <p:spTgt spid="7"/>
                                        </p:tgtEl>
                                      </p:cBhvr>
                                    </p:cmd>
                                  </p:childTnLst>
                                </p:cTn>
                              </p:par>
                              <p:par>
                                <p:cTn id="7" presetID="2" presetClass="entr" presetSubtype="2" decel="34286" fill="hold" grpId="0" nodeType="withEffect">
                                  <p:stCondLst>
                                    <p:cond delay="40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900" fill="hold"/>
                                        <p:tgtEl>
                                          <p:spTgt spid="2"/>
                                        </p:tgtEl>
                                        <p:attrNameLst>
                                          <p:attrName>ppt_x</p:attrName>
                                        </p:attrNameLst>
                                      </p:cBhvr>
                                      <p:tavLst>
                                        <p:tav tm="0">
                                          <p:val>
                                            <p:strVal val="1+#ppt_w/2"/>
                                          </p:val>
                                        </p:tav>
                                        <p:tav tm="100000">
                                          <p:val>
                                            <p:strVal val="#ppt_x"/>
                                          </p:val>
                                        </p:tav>
                                      </p:tavLst>
                                    </p:anim>
                                    <p:anim calcmode="lin" valueType="num">
                                      <p:cBhvr additive="base">
                                        <p:cTn id="10" dur="900" fill="hold"/>
                                        <p:tgtEl>
                                          <p:spTgt spid="2"/>
                                        </p:tgtEl>
                                        <p:attrNameLst>
                                          <p:attrName>ppt_y</p:attrName>
                                        </p:attrNameLst>
                                      </p:cBhvr>
                                      <p:tavLst>
                                        <p:tav tm="0">
                                          <p:val>
                                            <p:strVal val="#ppt_y"/>
                                          </p:val>
                                        </p:tav>
                                        <p:tav tm="100000">
                                          <p:val>
                                            <p:strVal val="#ppt_y"/>
                                          </p:val>
                                        </p:tav>
                                      </p:tavLst>
                                    </p:anim>
                                  </p:childTnLst>
                                </p:cTn>
                              </p:par>
                              <p:par>
                                <p:cTn id="11" presetID="2" presetClass="entr" presetSubtype="2" decel="34286" fill="hold" grpId="0" nodeType="withEffect">
                                  <p:stCondLst>
                                    <p:cond delay="60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3">
                                            <p:txEl>
                                              <p:pRg st="0" end="0"/>
                                            </p:txEl>
                                          </p:spTgt>
                                        </p:tgtEl>
                                        <p:attrNameLst>
                                          <p:attrName>ppt_y</p:attrName>
                                        </p:attrNameLst>
                                      </p:cBhvr>
                                      <p:tavLst>
                                        <p:tav tm="0">
                                          <p:val>
                                            <p:strVal val="#ppt_y"/>
                                          </p:val>
                                        </p:tav>
                                        <p:tav tm="100000">
                                          <p:val>
                                            <p:strVal val="#ppt_y"/>
                                          </p:val>
                                        </p:tav>
                                      </p:tavLst>
                                    </p:anim>
                                  </p:childTnLst>
                                </p:cTn>
                              </p:par>
                              <p:par>
                                <p:cTn id="15" presetID="2" presetClass="entr" presetSubtype="2" decel="34286" fill="hold" grpId="0" nodeType="withEffect">
                                  <p:stCondLst>
                                    <p:cond delay="70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8" dur="1000" fill="hold"/>
                                        <p:tgtEl>
                                          <p:spTgt spid="3">
                                            <p:txEl>
                                              <p:pRg st="1" end="1"/>
                                            </p:txEl>
                                          </p:spTgt>
                                        </p:tgtEl>
                                        <p:attrNameLst>
                                          <p:attrName>ppt_y</p:attrName>
                                        </p:attrNameLst>
                                      </p:cBhvr>
                                      <p:tavLst>
                                        <p:tav tm="0">
                                          <p:val>
                                            <p:strVal val="#ppt_y"/>
                                          </p:val>
                                        </p:tav>
                                        <p:tav tm="100000">
                                          <p:val>
                                            <p:strVal val="#ppt_y"/>
                                          </p:val>
                                        </p:tav>
                                      </p:tavLst>
                                    </p:anim>
                                  </p:childTnLst>
                                </p:cTn>
                              </p:par>
                              <p:par>
                                <p:cTn id="19" presetID="2" presetClass="entr" presetSubtype="2" decel="34286" fill="hold" grpId="0" nodeType="withEffect">
                                  <p:stCondLst>
                                    <p:cond delay="80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2" dur="1000" fill="hold"/>
                                        <p:tgtEl>
                                          <p:spTgt spid="3">
                                            <p:txEl>
                                              <p:pRg st="2" end="2"/>
                                            </p:txEl>
                                          </p:spTgt>
                                        </p:tgtEl>
                                        <p:attrNameLst>
                                          <p:attrName>ppt_y</p:attrName>
                                        </p:attrNameLst>
                                      </p:cBhvr>
                                      <p:tavLst>
                                        <p:tav tm="0">
                                          <p:val>
                                            <p:strVal val="#ppt_y"/>
                                          </p:val>
                                        </p:tav>
                                        <p:tav tm="100000">
                                          <p:val>
                                            <p:strVal val="#ppt_y"/>
                                          </p:val>
                                        </p:tav>
                                      </p:tavLst>
                                    </p:anim>
                                  </p:childTnLst>
                                </p:cTn>
                              </p:par>
                              <p:par>
                                <p:cTn id="23" presetID="2" presetClass="entr" presetSubtype="2" decel="34286" fill="hold" grpId="0" nodeType="withEffect">
                                  <p:stCondLst>
                                    <p:cond delay="90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ppt_y"/>
                                          </p:val>
                                        </p:tav>
                                        <p:tav tm="100000">
                                          <p:val>
                                            <p:strVal val="#ppt_y"/>
                                          </p:val>
                                        </p:tav>
                                      </p:tavLst>
                                    </p:anim>
                                  </p:childTnLst>
                                </p:cTn>
                              </p:par>
                              <p:par>
                                <p:cTn id="27" presetID="2" presetClass="entr" presetSubtype="2" decel="34286" fill="hold" grpId="0" nodeType="withEffect">
                                  <p:stCondLst>
                                    <p:cond delay="100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0"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31" repeatCount="indefinite" fill="hold" display="0">
                  <p:stCondLst>
                    <p:cond delay="indefinite"/>
                  </p:stCondLst>
                </p:cTn>
                <p:tgtEl>
                  <p:spTgt spid="7"/>
                </p:tgtEl>
              </p:cMediaNode>
            </p:video>
          </p:childTnLst>
        </p:cTn>
      </p:par>
    </p:tnLst>
    <p:bldLst>
      <p:bldP spid="3" grpId="0" uiExpand="1" build="p">
        <p:tmplLst>
          <p:tmpl lvl="1">
            <p:tnLst>
              <p:par>
                <p:cTn presetID="2" presetClass="entr" presetSubtype="2" decel="34286" fill="hold" nodeType="withEffect">
                  <p:stCondLst>
                    <p:cond delay="6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000" fill="hold"/>
                        <p:tgtEl>
                          <p:spTgt spid="3"/>
                        </p:tgtEl>
                        <p:attrNameLst>
                          <p:attrName>ppt_x</p:attrName>
                        </p:attrNameLst>
                      </p:cBhvr>
                      <p:tavLst>
                        <p:tav tm="0">
                          <p:val>
                            <p:strVal val="1+#ppt_w/2"/>
                          </p:val>
                        </p:tav>
                        <p:tav tm="100000">
                          <p:val>
                            <p:strVal val="#ppt_x"/>
                          </p:val>
                        </p:tav>
                      </p:tavLst>
                    </p:anim>
                    <p:anim calcmode="lin" valueType="num">
                      <p:cBhvr additive="base">
                        <p:cTn dur="10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decel="34286" fill="hold" nodeType="withEffect">
                  <p:stCondLst>
                    <p:cond delay="7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000" fill="hold"/>
                        <p:tgtEl>
                          <p:spTgt spid="3"/>
                        </p:tgtEl>
                        <p:attrNameLst>
                          <p:attrName>ppt_x</p:attrName>
                        </p:attrNameLst>
                      </p:cBhvr>
                      <p:tavLst>
                        <p:tav tm="0">
                          <p:val>
                            <p:strVal val="1+#ppt_w/2"/>
                          </p:val>
                        </p:tav>
                        <p:tav tm="100000">
                          <p:val>
                            <p:strVal val="#ppt_x"/>
                          </p:val>
                        </p:tav>
                      </p:tavLst>
                    </p:anim>
                    <p:anim calcmode="lin" valueType="num">
                      <p:cBhvr additive="base">
                        <p:cTn dur="10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decel="34286" fill="hold" nodeType="withEffect">
                  <p:stCondLst>
                    <p:cond delay="8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000" fill="hold"/>
                        <p:tgtEl>
                          <p:spTgt spid="3"/>
                        </p:tgtEl>
                        <p:attrNameLst>
                          <p:attrName>ppt_x</p:attrName>
                        </p:attrNameLst>
                      </p:cBhvr>
                      <p:tavLst>
                        <p:tav tm="0">
                          <p:val>
                            <p:strVal val="1+#ppt_w/2"/>
                          </p:val>
                        </p:tav>
                        <p:tav tm="100000">
                          <p:val>
                            <p:strVal val="#ppt_x"/>
                          </p:val>
                        </p:tav>
                      </p:tavLst>
                    </p:anim>
                    <p:anim calcmode="lin" valueType="num">
                      <p:cBhvr additive="base">
                        <p:cTn dur="10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decel="34286" fill="hold" nodeType="withEffect">
                  <p:stCondLst>
                    <p:cond delay="9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000" fill="hold"/>
                        <p:tgtEl>
                          <p:spTgt spid="3"/>
                        </p:tgtEl>
                        <p:attrNameLst>
                          <p:attrName>ppt_x</p:attrName>
                        </p:attrNameLst>
                      </p:cBhvr>
                      <p:tavLst>
                        <p:tav tm="0">
                          <p:val>
                            <p:strVal val="1+#ppt_w/2"/>
                          </p:val>
                        </p:tav>
                        <p:tav tm="100000">
                          <p:val>
                            <p:strVal val="#ppt_x"/>
                          </p:val>
                        </p:tav>
                      </p:tavLst>
                    </p:anim>
                    <p:anim calcmode="lin" valueType="num">
                      <p:cBhvr additive="base">
                        <p:cTn dur="10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decel="34286" fill="hold" nodeType="withEffect">
                  <p:stCondLst>
                    <p:cond delay="10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000" fill="hold"/>
                        <p:tgtEl>
                          <p:spTgt spid="3"/>
                        </p:tgtEl>
                        <p:attrNameLst>
                          <p:attrName>ppt_x</p:attrName>
                        </p:attrNameLst>
                      </p:cBhvr>
                      <p:tavLst>
                        <p:tav tm="0">
                          <p:val>
                            <p:strVal val="1+#ppt_w/2"/>
                          </p:val>
                        </p:tav>
                        <p:tav tm="100000">
                          <p:val>
                            <p:strVal val="#ppt_x"/>
                          </p:val>
                        </p:tav>
                      </p:tavLst>
                    </p:anim>
                    <p:anim calcmode="lin" valueType="num">
                      <p:cBhvr additive="base">
                        <p:cTn dur="1000" fill="hold"/>
                        <p:tgtEl>
                          <p:spTgt spid="3"/>
                        </p:tgtEl>
                        <p:attrNameLst>
                          <p:attrName>ppt_y</p:attrName>
                        </p:attrNameLst>
                      </p:cBhvr>
                      <p:tavLst>
                        <p:tav tm="0">
                          <p:val>
                            <p:strVal val="#ppt_y"/>
                          </p:val>
                        </p:tav>
                        <p:tav tm="100000">
                          <p:val>
                            <p:strVal val="#ppt_y"/>
                          </p:val>
                        </p:tav>
                      </p:tavLst>
                    </p:anim>
                  </p:childTnLst>
                </p:cTn>
              </p:par>
            </p:tnLst>
          </p:tmpl>
        </p:tmplLst>
      </p:bldP>
      <p:bldP spid="2"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Two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Content Placeholder 2"/>
          <p:cNvSpPr>
            <a:spLocks noGrp="1"/>
          </p:cNvSpPr>
          <p:nvPr>
            <p:ph sz="half" idx="1"/>
          </p:nvPr>
        </p:nvSpPr>
        <p:spPr>
          <a:xfrm>
            <a:off x="914400" y="1371601"/>
            <a:ext cx="3505200" cy="3810000"/>
          </a:xfrm>
        </p:spPr>
        <p:txBody>
          <a:bodyPr>
            <a:normAutofit/>
          </a:bodyPr>
          <a:lstStyle>
            <a:lvl1pPr marL="0" indent="0">
              <a:buFontTx/>
              <a:buNone/>
              <a:defRPr sz="1200" b="0">
                <a:solidFill>
                  <a:schemeClr val="bg2">
                    <a:lumMod val="25000"/>
                  </a:schemeClr>
                </a:solidFill>
              </a:defRPr>
            </a:lvl1pPr>
            <a:lvl2pPr marL="1828800" indent="-1828800">
              <a:buFontTx/>
              <a:buNone/>
              <a:defRPr sz="1200">
                <a:solidFill>
                  <a:schemeClr val="bg2">
                    <a:lumMod val="25000"/>
                  </a:schemeClr>
                </a:solidFill>
              </a:defRPr>
            </a:lvl2pPr>
            <a:lvl3pPr marL="1828800" indent="-1828800">
              <a:buFontTx/>
              <a:buNone/>
              <a:defRPr sz="1200">
                <a:solidFill>
                  <a:schemeClr val="bg2">
                    <a:lumMod val="25000"/>
                  </a:schemeClr>
                </a:solidFill>
              </a:defRPr>
            </a:lvl3pPr>
            <a:lvl4pPr marL="1828800" indent="-1828800">
              <a:buFontTx/>
              <a:buNone/>
              <a:defRPr sz="1200">
                <a:solidFill>
                  <a:schemeClr val="bg2">
                    <a:lumMod val="25000"/>
                  </a:schemeClr>
                </a:solidFill>
              </a:defRPr>
            </a:lvl4pPr>
            <a:lvl5pPr marL="1828800" indent="-1828800">
              <a:buFontTx/>
              <a:buNone/>
              <a:defRPr sz="1200">
                <a:solidFill>
                  <a:schemeClr val="bg2">
                    <a:lumMod val="25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29200" y="1371601"/>
            <a:ext cx="3429000" cy="3810000"/>
          </a:xfrm>
        </p:spPr>
        <p:txBody>
          <a:bodyPr>
            <a:normAutofit/>
          </a:bodyPr>
          <a:lstStyle>
            <a:lvl1pPr marL="0" indent="0">
              <a:buFontTx/>
              <a:buNone/>
              <a:defRPr sz="1200" b="0">
                <a:solidFill>
                  <a:schemeClr val="bg2">
                    <a:lumMod val="25000"/>
                  </a:schemeClr>
                </a:solidFill>
              </a:defRPr>
            </a:lvl1pPr>
            <a:lvl2pPr marL="0" indent="0">
              <a:buFontTx/>
              <a:buNone/>
              <a:defRPr sz="1200">
                <a:solidFill>
                  <a:schemeClr val="bg2">
                    <a:lumMod val="25000"/>
                  </a:schemeClr>
                </a:solidFill>
              </a:defRPr>
            </a:lvl2pPr>
            <a:lvl3pPr marL="0" indent="0">
              <a:buFontTx/>
              <a:buNone/>
              <a:defRPr sz="1200">
                <a:solidFill>
                  <a:schemeClr val="bg2">
                    <a:lumMod val="25000"/>
                  </a:schemeClr>
                </a:solidFill>
              </a:defRPr>
            </a:lvl3pPr>
            <a:lvl4pPr marL="0" indent="0">
              <a:buFontTx/>
              <a:buNone/>
              <a:defRPr sz="1200">
                <a:solidFill>
                  <a:schemeClr val="bg2">
                    <a:lumMod val="25000"/>
                  </a:schemeClr>
                </a:solidFill>
              </a:defRPr>
            </a:lvl4pPr>
            <a:lvl5pPr marL="0" indent="0">
              <a:buFontTx/>
              <a:buNone/>
              <a:defRPr sz="1200">
                <a:solidFill>
                  <a:schemeClr val="bg2">
                    <a:lumMod val="25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4"/>
          </p:nvPr>
        </p:nvSpPr>
        <p:spPr/>
        <p:txBody>
          <a:bodyPr/>
          <a:lstStyle/>
          <a:p>
            <a:fld id="{81582BD6-FC20-4557-852B-8433F8572D30}" type="slidenum">
              <a:rPr lang="en-US" smtClean="0"/>
              <a:pPr/>
              <a:t>‹#›</a:t>
            </a:fld>
            <a:endParaRPr lang="en-US" dirty="0"/>
          </a:p>
        </p:txBody>
      </p:sp>
      <p:sp>
        <p:nvSpPr>
          <p:cNvPr id="10" name="Footer Placeholder 9"/>
          <p:cNvSpPr>
            <a:spLocks noGrp="1"/>
          </p:cNvSpPr>
          <p:nvPr>
            <p:ph type="ftr" sz="quarter" idx="15"/>
          </p:nvPr>
        </p:nvSpPr>
        <p:spPr/>
        <p:txBody>
          <a:bodyPr/>
          <a:lstStyle/>
          <a:p>
            <a:r>
              <a:rPr lang="en-US" dirty="0"/>
              <a:t>Copyright 2010</a:t>
            </a:r>
          </a:p>
        </p:txBody>
      </p:sp>
      <p:sp>
        <p:nvSpPr>
          <p:cNvPr id="12" name="Title 11"/>
          <p:cNvSpPr>
            <a:spLocks noGrp="1"/>
          </p:cNvSpPr>
          <p:nvPr>
            <p:ph type="title"/>
          </p:nvPr>
        </p:nvSpPr>
        <p:spPr>
          <a:xfrm>
            <a:off x="1524000" y="731838"/>
            <a:ext cx="7620000" cy="715962"/>
          </a:xfrm>
        </p:spPr>
        <p:txBody>
          <a:bodyPr/>
          <a:lstStyle/>
          <a:p>
            <a:r>
              <a:rPr lang="en-US" dirty="0"/>
              <a:t>Click to edit Master title style</a:t>
            </a:r>
          </a:p>
        </p:txBody>
      </p:sp>
    </p:spTree>
    <p:extLst>
      <p:ext uri="{BB962C8B-B14F-4D97-AF65-F5344CB8AC3E}">
        <p14:creationId xmlns:p14="http://schemas.microsoft.com/office/powerpoint/2010/main" val="18538947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hree Pictur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Footer Placeholder 2"/>
          <p:cNvSpPr>
            <a:spLocks noGrp="1"/>
          </p:cNvSpPr>
          <p:nvPr>
            <p:ph type="ftr" sz="quarter" idx="10"/>
          </p:nvPr>
        </p:nvSpPr>
        <p:spPr/>
        <p:txBody>
          <a:bodyPr/>
          <a:lstStyle/>
          <a:p>
            <a:r>
              <a:rPr lang="en-US" dirty="0"/>
              <a:t>Copyright 2010</a:t>
            </a:r>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Content Placeholder 2"/>
          <p:cNvSpPr>
            <a:spLocks noGrp="1"/>
          </p:cNvSpPr>
          <p:nvPr>
            <p:ph sz="half" idx="1"/>
          </p:nvPr>
        </p:nvSpPr>
        <p:spPr>
          <a:xfrm>
            <a:off x="381000" y="3581401"/>
            <a:ext cx="2743200" cy="2666999"/>
          </a:xfrm>
        </p:spPr>
        <p:txBody>
          <a:bodyPr lIns="274320" tIns="0" rIns="182880">
            <a:normAutofit/>
          </a:bodyPr>
          <a:lstStyle>
            <a:lvl1pPr>
              <a:lnSpc>
                <a:spcPts val="2000"/>
              </a:lnSpc>
              <a:defRPr sz="1800">
                <a:solidFill>
                  <a:schemeClr val="accent5">
                    <a:lumMod val="50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0" name="Content Placeholder 3"/>
          <p:cNvSpPr>
            <a:spLocks noGrp="1"/>
          </p:cNvSpPr>
          <p:nvPr>
            <p:ph sz="half" idx="2"/>
          </p:nvPr>
        </p:nvSpPr>
        <p:spPr>
          <a:xfrm>
            <a:off x="3162300" y="3581401"/>
            <a:ext cx="2743200" cy="2666999"/>
          </a:xfrm>
        </p:spPr>
        <p:txBody>
          <a:bodyPr lIns="274320" tIns="0" rIns="182880">
            <a:normAutofit/>
          </a:bodyPr>
          <a:lstStyle>
            <a:lvl1pPr>
              <a:lnSpc>
                <a:spcPts val="2000"/>
              </a:lnSpc>
              <a:defRPr sz="1800">
                <a:solidFill>
                  <a:schemeClr val="accent5">
                    <a:lumMod val="50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1" name="Content Placeholder 3"/>
          <p:cNvSpPr>
            <a:spLocks noGrp="1"/>
          </p:cNvSpPr>
          <p:nvPr>
            <p:ph sz="half" idx="14"/>
          </p:nvPr>
        </p:nvSpPr>
        <p:spPr>
          <a:xfrm>
            <a:off x="5943600" y="3581401"/>
            <a:ext cx="2743200" cy="2666999"/>
          </a:xfrm>
        </p:spPr>
        <p:txBody>
          <a:bodyPr lIns="274320" tIns="0" rIns="182880">
            <a:normAutofit/>
          </a:bodyPr>
          <a:lstStyle>
            <a:lvl1pPr>
              <a:lnSpc>
                <a:spcPts val="2000"/>
              </a:lnSpc>
              <a:defRPr sz="1800">
                <a:solidFill>
                  <a:schemeClr val="accent5">
                    <a:lumMod val="50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5" name="Content Placeholder 2"/>
          <p:cNvSpPr>
            <a:spLocks noGrp="1"/>
          </p:cNvSpPr>
          <p:nvPr>
            <p:ph sz="half" idx="15"/>
          </p:nvPr>
        </p:nvSpPr>
        <p:spPr>
          <a:xfrm>
            <a:off x="381000" y="1371600"/>
            <a:ext cx="2743200" cy="1905000"/>
          </a:xfrm>
        </p:spPr>
        <p:txBody>
          <a:bodyPr>
            <a:noAutofit/>
          </a:bodyPr>
          <a:lstStyle>
            <a:lvl1pPr>
              <a:defRPr sz="20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6" name="Content Placeholder 3"/>
          <p:cNvSpPr>
            <a:spLocks noGrp="1"/>
          </p:cNvSpPr>
          <p:nvPr>
            <p:ph sz="half" idx="16"/>
          </p:nvPr>
        </p:nvSpPr>
        <p:spPr>
          <a:xfrm>
            <a:off x="3200400" y="1371600"/>
            <a:ext cx="2667000" cy="1905000"/>
          </a:xfrm>
        </p:spPr>
        <p:txBody>
          <a:bodyPr>
            <a:normAutofit/>
          </a:bodyPr>
          <a:lstStyle>
            <a:lvl1pPr>
              <a:defRPr sz="20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7" name="Content Placeholder 3"/>
          <p:cNvSpPr>
            <a:spLocks noGrp="1"/>
          </p:cNvSpPr>
          <p:nvPr>
            <p:ph sz="half" idx="17"/>
          </p:nvPr>
        </p:nvSpPr>
        <p:spPr>
          <a:xfrm>
            <a:off x="5943600" y="1371600"/>
            <a:ext cx="2743200" cy="1905000"/>
          </a:xfrm>
        </p:spPr>
        <p:txBody>
          <a:bodyPr>
            <a:normAutofit/>
          </a:bodyPr>
          <a:lstStyle>
            <a:lvl1pPr>
              <a:defRPr sz="20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9" name="Title 18"/>
          <p:cNvSpPr>
            <a:spLocks noGrp="1"/>
          </p:cNvSpPr>
          <p:nvPr>
            <p:ph type="title"/>
          </p:nvPr>
        </p:nvSpPr>
        <p:spPr>
          <a:xfrm>
            <a:off x="76200" y="579438"/>
            <a:ext cx="7620000" cy="715962"/>
          </a:xfrm>
        </p:spPr>
        <p:txBody>
          <a:bodyPr/>
          <a:lstStyle/>
          <a:p>
            <a:r>
              <a:rPr lang="en-US" dirty="0"/>
              <a:t>Click to edit Master title style</a:t>
            </a:r>
          </a:p>
        </p:txBody>
      </p:sp>
    </p:spTree>
    <p:extLst>
      <p:ext uri="{BB962C8B-B14F-4D97-AF65-F5344CB8AC3E}">
        <p14:creationId xmlns:p14="http://schemas.microsoft.com/office/powerpoint/2010/main" val="33783582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wo Pictur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3" name="Footer Placeholder 2"/>
          <p:cNvSpPr>
            <a:spLocks noGrp="1"/>
          </p:cNvSpPr>
          <p:nvPr>
            <p:ph type="ftr" sz="quarter" idx="10"/>
          </p:nvPr>
        </p:nvSpPr>
        <p:spPr/>
        <p:txBody>
          <a:bodyPr/>
          <a:lstStyle/>
          <a:p>
            <a:r>
              <a:rPr lang="en-US" dirty="0"/>
              <a:t>Copyright 2010</a:t>
            </a:r>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5" name="Content Placeholder 2"/>
          <p:cNvSpPr>
            <a:spLocks noGrp="1"/>
          </p:cNvSpPr>
          <p:nvPr>
            <p:ph sz="half" idx="1"/>
          </p:nvPr>
        </p:nvSpPr>
        <p:spPr>
          <a:xfrm>
            <a:off x="1017638" y="1143000"/>
            <a:ext cx="3429000" cy="1828800"/>
          </a:xfrm>
        </p:spPr>
        <p:txBody>
          <a:bodyP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6" name="Content Placeholder 3"/>
          <p:cNvSpPr>
            <a:spLocks noGrp="1"/>
          </p:cNvSpPr>
          <p:nvPr>
            <p:ph sz="half" idx="2"/>
          </p:nvPr>
        </p:nvSpPr>
        <p:spPr>
          <a:xfrm>
            <a:off x="4572000" y="1219200"/>
            <a:ext cx="3810000" cy="2057399"/>
          </a:xfrm>
        </p:spPr>
        <p:txBody>
          <a:bodyPr>
            <a:normAutofit/>
          </a:bodyPr>
          <a:lstStyle>
            <a:lvl1pPr marL="0" indent="0" algn="l">
              <a:buFontTx/>
              <a:buNone/>
              <a:defRPr sz="1400" b="1">
                <a:solidFill>
                  <a:schemeClr val="accent4">
                    <a:lumMod val="50000"/>
                  </a:schemeClr>
                </a:solidFill>
              </a:defRPr>
            </a:lvl1pPr>
            <a:lvl2pPr marL="0" indent="0" algn="l">
              <a:buFontTx/>
              <a:buNone/>
              <a:defRPr sz="1200">
                <a:solidFill>
                  <a:schemeClr val="accent4">
                    <a:lumMod val="50000"/>
                  </a:schemeClr>
                </a:solidFill>
              </a:defRPr>
            </a:lvl2pPr>
            <a:lvl3pPr marL="0" indent="0" algn="l">
              <a:buFontTx/>
              <a:buNone/>
              <a:defRPr sz="1200">
                <a:solidFill>
                  <a:schemeClr val="accent4">
                    <a:lumMod val="50000"/>
                  </a:schemeClr>
                </a:solidFill>
              </a:defRPr>
            </a:lvl3pPr>
            <a:lvl4pPr marL="0" indent="0" algn="l">
              <a:buFontTx/>
              <a:buNone/>
              <a:defRPr sz="1200">
                <a:solidFill>
                  <a:schemeClr val="accent4">
                    <a:lumMod val="50000"/>
                  </a:schemeClr>
                </a:solidFill>
              </a:defRPr>
            </a:lvl4pPr>
            <a:lvl5pPr marL="0" indent="0" algn="l">
              <a:buFontTx/>
              <a:buNone/>
              <a:defRPr sz="1200">
                <a:solidFill>
                  <a:schemeClr val="accent4">
                    <a:lumMod val="50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Level 2</a:t>
            </a:r>
          </a:p>
          <a:p>
            <a:pPr lvl="2"/>
            <a:r>
              <a:rPr lang="en-US" dirty="0"/>
              <a:t>Level 3</a:t>
            </a:r>
          </a:p>
          <a:p>
            <a:pPr lvl="3"/>
            <a:r>
              <a:rPr lang="en-US" dirty="0"/>
              <a:t>Level 4</a:t>
            </a:r>
          </a:p>
          <a:p>
            <a:pPr lvl="4"/>
            <a:r>
              <a:rPr lang="en-US" dirty="0"/>
              <a:t>Level 5</a:t>
            </a:r>
          </a:p>
        </p:txBody>
      </p:sp>
      <p:sp>
        <p:nvSpPr>
          <p:cNvPr id="9" name="Content Placeholder 2"/>
          <p:cNvSpPr>
            <a:spLocks noGrp="1"/>
          </p:cNvSpPr>
          <p:nvPr>
            <p:ph sz="half" idx="14"/>
          </p:nvPr>
        </p:nvSpPr>
        <p:spPr>
          <a:xfrm>
            <a:off x="4778477" y="3505200"/>
            <a:ext cx="3429000" cy="1981200"/>
          </a:xfrm>
        </p:spPr>
        <p:txBody>
          <a:bodyP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0" name="Content Placeholder 3"/>
          <p:cNvSpPr>
            <a:spLocks noGrp="1"/>
          </p:cNvSpPr>
          <p:nvPr>
            <p:ph sz="half" idx="15"/>
          </p:nvPr>
        </p:nvSpPr>
        <p:spPr>
          <a:xfrm>
            <a:off x="990600" y="2895600"/>
            <a:ext cx="3429000" cy="3048000"/>
          </a:xfrm>
        </p:spPr>
        <p:txBody>
          <a:bodyPr>
            <a:normAutofit/>
          </a:bodyPr>
          <a:lstStyle>
            <a:lvl1pPr marL="0" indent="0">
              <a:buFontTx/>
              <a:buNone/>
              <a:defRPr sz="1400" b="1">
                <a:solidFill>
                  <a:schemeClr val="accent4">
                    <a:lumMod val="50000"/>
                  </a:schemeClr>
                </a:solidFill>
              </a:defRPr>
            </a:lvl1pPr>
            <a:lvl2pPr marL="0" indent="0">
              <a:buFontTx/>
              <a:buNone/>
              <a:defRPr sz="1200">
                <a:solidFill>
                  <a:schemeClr val="accent4">
                    <a:lumMod val="50000"/>
                  </a:schemeClr>
                </a:solidFill>
              </a:defRPr>
            </a:lvl2pPr>
            <a:lvl3pPr marL="0" indent="0">
              <a:buFontTx/>
              <a:buNone/>
              <a:defRPr sz="1200">
                <a:solidFill>
                  <a:schemeClr val="accent4">
                    <a:lumMod val="50000"/>
                  </a:schemeClr>
                </a:solidFill>
              </a:defRPr>
            </a:lvl3pPr>
            <a:lvl4pPr marL="0" indent="0">
              <a:buFontTx/>
              <a:buNone/>
              <a:defRPr sz="1200">
                <a:solidFill>
                  <a:schemeClr val="accent4">
                    <a:lumMod val="50000"/>
                  </a:schemeClr>
                </a:solidFill>
              </a:defRPr>
            </a:lvl4pPr>
            <a:lvl5pPr marL="0" indent="0">
              <a:buFontTx/>
              <a:buNone/>
              <a:defRPr sz="1200">
                <a:solidFill>
                  <a:schemeClr val="accent4">
                    <a:lumMod val="50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Level 2</a:t>
            </a:r>
          </a:p>
          <a:p>
            <a:pPr lvl="2"/>
            <a:r>
              <a:rPr lang="en-US" dirty="0"/>
              <a:t>Level 3</a:t>
            </a:r>
          </a:p>
          <a:p>
            <a:pPr lvl="3"/>
            <a:r>
              <a:rPr lang="en-US" dirty="0"/>
              <a:t>Level 4</a:t>
            </a:r>
          </a:p>
          <a:p>
            <a:pPr lvl="4"/>
            <a:r>
              <a:rPr lang="en-US" dirty="0"/>
              <a:t>Level 5</a:t>
            </a:r>
          </a:p>
        </p:txBody>
      </p:sp>
      <p:sp>
        <p:nvSpPr>
          <p:cNvPr id="11" name="Title 10"/>
          <p:cNvSpPr>
            <a:spLocks noGrp="1"/>
          </p:cNvSpPr>
          <p:nvPr>
            <p:ph type="title"/>
          </p:nvPr>
        </p:nvSpPr>
        <p:spPr>
          <a:xfrm>
            <a:off x="76200" y="579438"/>
            <a:ext cx="7620000" cy="715962"/>
          </a:xfrm>
        </p:spPr>
        <p:txBody>
          <a:bodyPr/>
          <a:lstStyle/>
          <a:p>
            <a:r>
              <a:rPr lang="en-US" dirty="0"/>
              <a:t>Click to edit Master title style</a:t>
            </a:r>
          </a:p>
        </p:txBody>
      </p:sp>
    </p:spTree>
    <p:extLst>
      <p:ext uri="{BB962C8B-B14F-4D97-AF65-F5344CB8AC3E}">
        <p14:creationId xmlns:p14="http://schemas.microsoft.com/office/powerpoint/2010/main" val="39225279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estions contac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4953000" y="1570037"/>
            <a:ext cx="3048000" cy="4297363"/>
          </a:xfrm>
        </p:spPr>
        <p:txBody>
          <a:bodyPr/>
          <a:lstStyle>
            <a:lvl1pPr marL="0" indent="0">
              <a:lnSpc>
                <a:spcPts val="1600"/>
              </a:lnSpc>
              <a:buNone/>
              <a:defRPr sz="1400">
                <a:solidFill>
                  <a:schemeClr val="bg2">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2" name="Slide Number Placeholder 11"/>
          <p:cNvSpPr>
            <a:spLocks noGrp="1"/>
          </p:cNvSpPr>
          <p:nvPr>
            <p:ph type="sldNum" sz="quarter" idx="14"/>
          </p:nvPr>
        </p:nvSpPr>
        <p:spPr/>
        <p:txBody>
          <a:bodyPr/>
          <a:lstStyle/>
          <a:p>
            <a:fld id="{81582BD6-FC20-4557-852B-8433F8572D30}" type="slidenum">
              <a:rPr lang="en-US" smtClean="0"/>
              <a:pPr/>
              <a:t>‹#›</a:t>
            </a:fld>
            <a:endParaRPr lang="en-US" dirty="0"/>
          </a:p>
        </p:txBody>
      </p:sp>
      <p:sp>
        <p:nvSpPr>
          <p:cNvPr id="13" name="Footer Placeholder 12"/>
          <p:cNvSpPr>
            <a:spLocks noGrp="1"/>
          </p:cNvSpPr>
          <p:nvPr>
            <p:ph type="ftr" sz="quarter" idx="15"/>
          </p:nvPr>
        </p:nvSpPr>
        <p:spPr/>
        <p:txBody>
          <a:bodyPr/>
          <a:lstStyle/>
          <a:p>
            <a:r>
              <a:rPr lang="en-US" dirty="0"/>
              <a:t>Copyright 2010</a:t>
            </a:r>
          </a:p>
        </p:txBody>
      </p:sp>
      <p:sp>
        <p:nvSpPr>
          <p:cNvPr id="14" name="Title 13"/>
          <p:cNvSpPr>
            <a:spLocks noGrp="1"/>
          </p:cNvSpPr>
          <p:nvPr>
            <p:ph type="title"/>
          </p:nvPr>
        </p:nvSpPr>
        <p:spPr>
          <a:xfrm>
            <a:off x="838200" y="381000"/>
            <a:ext cx="7620000" cy="715962"/>
          </a:xfrm>
        </p:spPr>
        <p:txBody>
          <a:bodyPr>
            <a:normAutofit/>
          </a:bodyPr>
          <a:lstStyle>
            <a:lvl1pPr algn="ctr" defTabSz="914400" rtl="0" eaLnBrk="1" latinLnBrk="0" hangingPunct="1">
              <a:spcBef>
                <a:spcPct val="0"/>
              </a:spcBef>
              <a:buNone/>
              <a:defRPr lang="en-US" sz="4000" b="1" kern="1200" dirty="0">
                <a:solidFill>
                  <a:schemeClr val="bg2">
                    <a:lumMod val="50000"/>
                  </a:schemeClr>
                </a:solidFill>
                <a:latin typeface="+mj-lt"/>
                <a:ea typeface="+mj-ea"/>
                <a:cs typeface="+mj-cs"/>
              </a:defRPr>
            </a:lvl1pPr>
          </a:lstStyle>
          <a:p>
            <a:r>
              <a:rPr lang="en-US" dirty="0"/>
              <a:t>Click to edit Master title style</a:t>
            </a:r>
          </a:p>
        </p:txBody>
      </p:sp>
      <p:sp>
        <p:nvSpPr>
          <p:cNvPr id="8" name="Text Placeholder 10"/>
          <p:cNvSpPr>
            <a:spLocks noGrp="1"/>
          </p:cNvSpPr>
          <p:nvPr>
            <p:ph type="body" sz="quarter" idx="13"/>
          </p:nvPr>
        </p:nvSpPr>
        <p:spPr>
          <a:xfrm>
            <a:off x="-76200" y="1143000"/>
            <a:ext cx="7620000" cy="457200"/>
          </a:xfrm>
        </p:spPr>
        <p:txBody>
          <a:bodyPr>
            <a:normAutofit/>
          </a:bodyPr>
          <a:lstStyle>
            <a:lvl1pPr algn="ctr">
              <a:buFontTx/>
              <a:buNone/>
              <a:defRPr sz="2000">
                <a:solidFill>
                  <a:schemeClr val="bg2">
                    <a:lumMod val="75000"/>
                  </a:schemeClr>
                </a:solidFill>
              </a:defRPr>
            </a:lvl1pPr>
          </a:lstStyle>
          <a:p>
            <a:pPr lvl="0"/>
            <a:r>
              <a:rPr lang="en-US" dirty="0"/>
              <a:t>Click to edit Master text styles</a:t>
            </a:r>
          </a:p>
        </p:txBody>
      </p:sp>
    </p:spTree>
    <p:extLst>
      <p:ext uri="{BB962C8B-B14F-4D97-AF65-F5344CB8AC3E}">
        <p14:creationId xmlns:p14="http://schemas.microsoft.com/office/powerpoint/2010/main" val="15553073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a:t>Copyright 2010</a:t>
            </a:r>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609600" y="3238500"/>
            <a:ext cx="6324600" cy="838200"/>
          </a:xfrm>
        </p:spPr>
        <p:txBody>
          <a:bodyPr>
            <a:normAutofit/>
          </a:bodyPr>
          <a:lstStyle>
            <a:lvl1pPr marL="57150" indent="0">
              <a:buFontTx/>
              <a:buNone/>
              <a:defRPr sz="1800" baseline="0">
                <a:solidFill>
                  <a:schemeClr val="accent4">
                    <a:lumMod val="75000"/>
                  </a:schemeClr>
                </a:solidFill>
              </a:defRPr>
            </a:lvl1pPr>
          </a:lstStyle>
          <a:p>
            <a:pPr lvl="0"/>
            <a:r>
              <a:rPr lang="en-US" dirty="0"/>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12" name="Text Placeholder 8"/>
          <p:cNvSpPr>
            <a:spLocks noGrp="1"/>
          </p:cNvSpPr>
          <p:nvPr>
            <p:ph type="body" sz="quarter" idx="16"/>
          </p:nvPr>
        </p:nvSpPr>
        <p:spPr>
          <a:xfrm>
            <a:off x="228600" y="1676400"/>
            <a:ext cx="6324600" cy="838200"/>
          </a:xfrm>
        </p:spPr>
        <p:txBody>
          <a:bodyPr>
            <a:normAutofit/>
          </a:bodyPr>
          <a:lstStyle>
            <a:lvl1pPr marL="57150" indent="0">
              <a:buFontTx/>
              <a:buNone/>
              <a:defRPr sz="1800" baseline="0">
                <a:solidFill>
                  <a:schemeClr val="accent4">
                    <a:lumMod val="75000"/>
                  </a:schemeClr>
                </a:solidFill>
              </a:defRPr>
            </a:lvl1pPr>
          </a:lstStyle>
          <a:p>
            <a:pPr lvl="0"/>
            <a:r>
              <a:rPr lang="en-US" dirty="0"/>
              <a:t>Click to edit Master text styles</a:t>
            </a:r>
          </a:p>
        </p:txBody>
      </p:sp>
      <p:sp>
        <p:nvSpPr>
          <p:cNvPr id="14" name="Text Placeholder 8"/>
          <p:cNvSpPr>
            <a:spLocks noGrp="1"/>
          </p:cNvSpPr>
          <p:nvPr>
            <p:ph type="body" sz="quarter" idx="17"/>
          </p:nvPr>
        </p:nvSpPr>
        <p:spPr>
          <a:xfrm>
            <a:off x="419100" y="2457450"/>
            <a:ext cx="6324600" cy="838200"/>
          </a:xfrm>
        </p:spPr>
        <p:txBody>
          <a:bodyPr>
            <a:normAutofit/>
          </a:bodyPr>
          <a:lstStyle>
            <a:lvl1pPr marL="57150" indent="0">
              <a:buFontTx/>
              <a:buNone/>
              <a:defRPr sz="1800" baseline="0">
                <a:solidFill>
                  <a:schemeClr val="accent4">
                    <a:lumMod val="75000"/>
                  </a:schemeClr>
                </a:solidFill>
              </a:defRPr>
            </a:lvl1pPr>
          </a:lstStyle>
          <a:p>
            <a:pPr lvl="0"/>
            <a:r>
              <a:rPr lang="en-US" dirty="0"/>
              <a:t>Click to edit Master text styles</a:t>
            </a:r>
          </a:p>
        </p:txBody>
      </p:sp>
      <p:sp>
        <p:nvSpPr>
          <p:cNvPr id="15" name="Text Placeholder 8"/>
          <p:cNvSpPr>
            <a:spLocks noGrp="1"/>
          </p:cNvSpPr>
          <p:nvPr>
            <p:ph type="body" sz="quarter" idx="18"/>
          </p:nvPr>
        </p:nvSpPr>
        <p:spPr>
          <a:xfrm>
            <a:off x="800100" y="4019550"/>
            <a:ext cx="6324600" cy="838200"/>
          </a:xfrm>
        </p:spPr>
        <p:txBody>
          <a:bodyPr>
            <a:normAutofit/>
          </a:bodyPr>
          <a:lstStyle>
            <a:lvl1pPr marL="57150" indent="0">
              <a:buFontTx/>
              <a:buNone/>
              <a:defRPr sz="1800" baseline="0">
                <a:solidFill>
                  <a:schemeClr val="accent4">
                    <a:lumMod val="75000"/>
                  </a:schemeClr>
                </a:solidFill>
              </a:defRPr>
            </a:lvl1pPr>
          </a:lstStyle>
          <a:p>
            <a:pPr lvl="0"/>
            <a:r>
              <a:rPr lang="en-US" dirty="0"/>
              <a:t>Click to edit Master text styles</a:t>
            </a:r>
          </a:p>
        </p:txBody>
      </p:sp>
      <p:sp>
        <p:nvSpPr>
          <p:cNvPr id="16" name="Text Placeholder 8"/>
          <p:cNvSpPr>
            <a:spLocks noGrp="1"/>
          </p:cNvSpPr>
          <p:nvPr>
            <p:ph type="body" sz="quarter" idx="19"/>
          </p:nvPr>
        </p:nvSpPr>
        <p:spPr>
          <a:xfrm>
            <a:off x="990600" y="4800600"/>
            <a:ext cx="6324600" cy="838200"/>
          </a:xfrm>
        </p:spPr>
        <p:txBody>
          <a:bodyPr>
            <a:normAutofit/>
          </a:bodyPr>
          <a:lstStyle>
            <a:lvl1pPr marL="57150" indent="0">
              <a:buFontTx/>
              <a:buNone/>
              <a:defRPr sz="1800" baseline="0">
                <a:solidFill>
                  <a:schemeClr val="accent4">
                    <a:lumMod val="75000"/>
                  </a:schemeClr>
                </a:solidFill>
              </a:defRPr>
            </a:lvl1pPr>
          </a:lstStyle>
          <a:p>
            <a:pPr lvl="0"/>
            <a:r>
              <a:rPr lang="en-US" dirty="0"/>
              <a:t>Click to edit Master text styles</a:t>
            </a:r>
          </a:p>
        </p:txBody>
      </p:sp>
      <p:sp>
        <p:nvSpPr>
          <p:cNvPr id="13" name="Text Placeholder 10"/>
          <p:cNvSpPr>
            <a:spLocks noGrp="1"/>
          </p:cNvSpPr>
          <p:nvPr>
            <p:ph type="body" sz="quarter" idx="13"/>
          </p:nvPr>
        </p:nvSpPr>
        <p:spPr>
          <a:xfrm>
            <a:off x="609600" y="990600"/>
            <a:ext cx="7620000" cy="457200"/>
          </a:xfrm>
        </p:spPr>
        <p:txBody>
          <a:bodyPr>
            <a:normAutofit/>
          </a:bodyPr>
          <a:lstStyle>
            <a:lvl1pPr algn="l">
              <a:buFontTx/>
              <a:buNone/>
              <a:defRPr sz="2400"/>
            </a:lvl1pPr>
          </a:lstStyle>
          <a:p>
            <a:pPr lvl="0"/>
            <a:r>
              <a:rPr lang="en-US" dirty="0"/>
              <a:t>Click to edit Master text styles</a:t>
            </a:r>
          </a:p>
        </p:txBody>
      </p:sp>
    </p:spTree>
    <p:extLst>
      <p:ext uri="{BB962C8B-B14F-4D97-AF65-F5344CB8AC3E}">
        <p14:creationId xmlns:p14="http://schemas.microsoft.com/office/powerpoint/2010/main" val="686097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Static Title and Content">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0" y="914399"/>
            <a:ext cx="7620000" cy="5135563"/>
          </a:xfrm>
        </p:spPr>
        <p:txBody>
          <a:bodyPr/>
          <a:lstStyle>
            <a:lvl1pPr>
              <a:defRPr>
                <a:solidFill>
                  <a:schemeClr val="bg2">
                    <a:lumMod val="25000"/>
                  </a:schemeClr>
                </a:solidFill>
              </a:defRPr>
            </a:lvl1pPr>
            <a:lvl2pPr>
              <a:defRPr>
                <a:solidFill>
                  <a:schemeClr val="bg2">
                    <a:lumMod val="25000"/>
                  </a:schemeClr>
                </a:solidFill>
              </a:defRPr>
            </a:lvl2pPr>
            <a:lvl3pPr>
              <a:defRPr>
                <a:solidFill>
                  <a:schemeClr val="bg2">
                    <a:lumMod val="25000"/>
                  </a:schemeClr>
                </a:solidFill>
              </a:defRPr>
            </a:lvl3pPr>
            <a:lvl4pPr>
              <a:defRPr>
                <a:solidFill>
                  <a:schemeClr val="bg2">
                    <a:lumMod val="25000"/>
                  </a:schemeClr>
                </a:solidFill>
              </a:defRPr>
            </a:lvl4pPr>
            <a:lvl5pPr>
              <a:defRPr>
                <a:solidFill>
                  <a:schemeClr val="bg2">
                    <a:lumMod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36267E1-EE05-447D-A45C-D38AE0A4B69F}" type="datetime1">
              <a:rPr lang="en-US" smtClean="0"/>
              <a:pPr/>
              <a:t>3/1/2023</a:t>
            </a:fld>
            <a:endParaRPr lang="en-US" dirty="0"/>
          </a:p>
        </p:txBody>
      </p:sp>
      <p:sp>
        <p:nvSpPr>
          <p:cNvPr id="5" name="Footer Placeholder 4"/>
          <p:cNvSpPr>
            <a:spLocks noGrp="1"/>
          </p:cNvSpPr>
          <p:nvPr>
            <p:ph type="ftr" sz="quarter" idx="11"/>
          </p:nvPr>
        </p:nvSpPr>
        <p:spPr/>
        <p:txBody>
          <a:bodyPr/>
          <a:lstStyle/>
          <a:p>
            <a:r>
              <a:rPr lang="en-US" dirty="0"/>
              <a:t>Copyright 2010</a:t>
            </a:r>
          </a:p>
        </p:txBody>
      </p:sp>
      <p:sp>
        <p:nvSpPr>
          <p:cNvPr id="6" name="Slide Number Placeholder 5"/>
          <p:cNvSpPr>
            <a:spLocks noGrp="1"/>
          </p:cNvSpPr>
          <p:nvPr>
            <p:ph type="sldNum" sz="quarter" idx="12"/>
          </p:nvPr>
        </p:nvSpPr>
        <p:spPr/>
        <p:txBody>
          <a:bodyPr/>
          <a:lstStyle/>
          <a:p>
            <a:fld id="{7D3D4356-750F-43A5-86F1-332F9B8C8A9C}" type="slidenum">
              <a:rPr lang="en-US" smtClean="0"/>
              <a:pPr/>
              <a:t>‹#›</a:t>
            </a:fld>
            <a:endParaRPr lang="en-US" dirty="0"/>
          </a:p>
        </p:txBody>
      </p:sp>
      <p:sp>
        <p:nvSpPr>
          <p:cNvPr id="2" name="Title 1"/>
          <p:cNvSpPr>
            <a:spLocks noGrp="1"/>
          </p:cNvSpPr>
          <p:nvPr>
            <p:ph type="title"/>
          </p:nvPr>
        </p:nvSpPr>
        <p:spPr>
          <a:xfrm>
            <a:off x="762000" y="228600"/>
            <a:ext cx="7620000" cy="715962"/>
          </a:xfrm>
        </p:spPr>
        <p:txBody>
          <a:bodyPr>
            <a:normAutofit/>
          </a:bodyPr>
          <a:lstStyle>
            <a:lvl1pPr algn="l">
              <a:defRPr sz="3600">
                <a:solidFill>
                  <a:schemeClr val="accent5">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82228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8200" y="17526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838200" y="252413"/>
            <a:ext cx="7772400" cy="1500187"/>
          </a:xfrm>
        </p:spPr>
        <p:txBody>
          <a:bodyPr anchor="b"/>
          <a:lstStyle>
            <a:lvl1pPr marL="0" indent="0">
              <a:buNone/>
              <a:defRPr sz="2000">
                <a:solidFill>
                  <a:schemeClr val="bg1">
                    <a:lumMod val="9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F76B0D0E-9CFD-4115-B0AB-1DCFDCBD10FB}" type="datetime1">
              <a:rPr lang="en-US" smtClean="0"/>
              <a:pPr/>
              <a:t>3/1/2023</a:t>
            </a:fld>
            <a:endParaRPr lang="en-US" dirty="0"/>
          </a:p>
        </p:txBody>
      </p:sp>
      <p:sp>
        <p:nvSpPr>
          <p:cNvPr id="5" name="Footer Placeholder 4"/>
          <p:cNvSpPr>
            <a:spLocks noGrp="1"/>
          </p:cNvSpPr>
          <p:nvPr>
            <p:ph type="ftr" sz="quarter" idx="11"/>
          </p:nvPr>
        </p:nvSpPr>
        <p:spPr/>
        <p:txBody>
          <a:bodyPr/>
          <a:lstStyle/>
          <a:p>
            <a:r>
              <a:rPr lang="en-US" dirty="0"/>
              <a:t>Copyright 2010</a:t>
            </a:r>
          </a:p>
        </p:txBody>
      </p:sp>
      <p:sp>
        <p:nvSpPr>
          <p:cNvPr id="6" name="Slide Number Placeholder 5"/>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3981542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646237"/>
            <a:ext cx="3581400" cy="49831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800600" y="1143000"/>
            <a:ext cx="3581400" cy="49831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4CC09EF2-5E29-4769-A060-B019910F893F}" type="datetime1">
              <a:rPr lang="en-US" smtClean="0"/>
              <a:pPr/>
              <a:t>3/1/2023</a:t>
            </a:fld>
            <a:endParaRPr lang="en-US" dirty="0"/>
          </a:p>
        </p:txBody>
      </p:sp>
      <p:sp>
        <p:nvSpPr>
          <p:cNvPr id="6" name="Footer Placeholder 5"/>
          <p:cNvSpPr>
            <a:spLocks noGrp="1"/>
          </p:cNvSpPr>
          <p:nvPr>
            <p:ph type="ftr" sz="quarter" idx="11"/>
          </p:nvPr>
        </p:nvSpPr>
        <p:spPr/>
        <p:txBody>
          <a:bodyPr/>
          <a:lstStyle/>
          <a:p>
            <a:r>
              <a:rPr lang="en-US" dirty="0"/>
              <a:t>Copyright 2010</a:t>
            </a:r>
          </a:p>
        </p:txBody>
      </p:sp>
      <p:sp>
        <p:nvSpPr>
          <p:cNvPr id="7" name="Slide Number Placeholder 6"/>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27501841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
            <a:ext cx="7620000" cy="715962"/>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765175" y="990600"/>
            <a:ext cx="3654425" cy="639762"/>
          </a:xfrm>
        </p:spPr>
        <p:txBody>
          <a:bodyPr anchor="b">
            <a:normAutofit/>
          </a:bodyPr>
          <a:lstStyle>
            <a:lvl1pPr marL="0" indent="0">
              <a:buNone/>
              <a:defRPr sz="2000" b="1">
                <a:solidFill>
                  <a:schemeClr val="bg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762000" y="1951037"/>
            <a:ext cx="3654425" cy="4525963"/>
          </a:xfrm>
        </p:spPr>
        <p:txBody>
          <a:bodyPr>
            <a:normAutofit/>
          </a:bodyPr>
          <a:lstStyle>
            <a:lvl1pPr>
              <a:defRPr sz="1800">
                <a:solidFill>
                  <a:schemeClr val="bg2">
                    <a:lumMod val="50000"/>
                  </a:schemeClr>
                </a:solidFill>
              </a:defRPr>
            </a:lvl1pPr>
            <a:lvl2pPr>
              <a:defRPr sz="1800">
                <a:solidFill>
                  <a:schemeClr val="bg2">
                    <a:lumMod val="50000"/>
                  </a:schemeClr>
                </a:solidFill>
              </a:defRPr>
            </a:lvl2pPr>
            <a:lvl3pPr>
              <a:defRPr sz="1800">
                <a:solidFill>
                  <a:schemeClr val="bg2">
                    <a:lumMod val="50000"/>
                  </a:schemeClr>
                </a:solidFill>
              </a:defRPr>
            </a:lvl3pPr>
            <a:lvl4pPr>
              <a:defRPr sz="1800">
                <a:solidFill>
                  <a:schemeClr val="bg2">
                    <a:lumMod val="50000"/>
                  </a:schemeClr>
                </a:solidFill>
              </a:defRPr>
            </a:lvl4pPr>
            <a:lvl5pPr>
              <a:defRPr sz="1800">
                <a:solidFill>
                  <a:schemeClr val="bg2">
                    <a:lumMod val="50000"/>
                  </a:schemeClr>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27575" y="990600"/>
            <a:ext cx="3654426" cy="639762"/>
          </a:xfrm>
        </p:spPr>
        <p:txBody>
          <a:bodyPr anchor="b">
            <a:noAutofit/>
          </a:bodyPr>
          <a:lstStyle>
            <a:lvl1pPr marL="0" indent="0">
              <a:buNone/>
              <a:defRPr sz="2000" b="1">
                <a:solidFill>
                  <a:schemeClr val="bg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24400" y="1951037"/>
            <a:ext cx="3654426" cy="4525963"/>
          </a:xfrm>
        </p:spPr>
        <p:txBody>
          <a:bodyPr>
            <a:normAutofit/>
          </a:bodyPr>
          <a:lstStyle>
            <a:lvl1pPr>
              <a:defRPr sz="1800">
                <a:solidFill>
                  <a:schemeClr val="bg2">
                    <a:lumMod val="50000"/>
                  </a:schemeClr>
                </a:solidFill>
              </a:defRPr>
            </a:lvl1pPr>
            <a:lvl2pPr>
              <a:defRPr sz="1800">
                <a:solidFill>
                  <a:schemeClr val="bg2">
                    <a:lumMod val="50000"/>
                  </a:schemeClr>
                </a:solidFill>
              </a:defRPr>
            </a:lvl2pPr>
            <a:lvl3pPr>
              <a:defRPr sz="1800">
                <a:solidFill>
                  <a:schemeClr val="bg2">
                    <a:lumMod val="50000"/>
                  </a:schemeClr>
                </a:solidFill>
              </a:defRPr>
            </a:lvl3pPr>
            <a:lvl4pPr>
              <a:defRPr sz="1800">
                <a:solidFill>
                  <a:schemeClr val="bg2">
                    <a:lumMod val="50000"/>
                  </a:schemeClr>
                </a:solidFill>
              </a:defRPr>
            </a:lvl4pPr>
            <a:lvl5pPr>
              <a:defRPr sz="1800">
                <a:solidFill>
                  <a:schemeClr val="bg2">
                    <a:lumMod val="50000"/>
                  </a:schemeClr>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FFB38279-0ADA-485D-AE0E-2787154B3523}" type="datetime1">
              <a:rPr lang="en-US" smtClean="0"/>
              <a:pPr/>
              <a:t>3/1/2023</a:t>
            </a:fld>
            <a:endParaRPr lang="en-US" dirty="0"/>
          </a:p>
        </p:txBody>
      </p:sp>
      <p:sp>
        <p:nvSpPr>
          <p:cNvPr id="8" name="Footer Placeholder 7"/>
          <p:cNvSpPr>
            <a:spLocks noGrp="1"/>
          </p:cNvSpPr>
          <p:nvPr>
            <p:ph type="ftr" sz="quarter" idx="11"/>
          </p:nvPr>
        </p:nvSpPr>
        <p:spPr/>
        <p:txBody>
          <a:bodyPr/>
          <a:lstStyle/>
          <a:p>
            <a:r>
              <a:rPr lang="en-US" dirty="0"/>
              <a:t>Copyright 2010</a:t>
            </a:r>
          </a:p>
        </p:txBody>
      </p:sp>
      <p:sp>
        <p:nvSpPr>
          <p:cNvPr id="9" name="Slide Number Placeholder 8"/>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646471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9DD68DD-14AD-4824-9EBB-425788E5D288}" type="datetime1">
              <a:rPr lang="en-US" smtClean="0"/>
              <a:pPr/>
              <a:t>3/1/2023</a:t>
            </a:fld>
            <a:endParaRPr lang="en-US" dirty="0"/>
          </a:p>
        </p:txBody>
      </p:sp>
      <p:sp>
        <p:nvSpPr>
          <p:cNvPr id="4" name="Footer Placeholder 3"/>
          <p:cNvSpPr>
            <a:spLocks noGrp="1"/>
          </p:cNvSpPr>
          <p:nvPr>
            <p:ph type="ftr" sz="quarter" idx="11"/>
          </p:nvPr>
        </p:nvSpPr>
        <p:spPr/>
        <p:txBody>
          <a:bodyPr/>
          <a:lstStyle/>
          <a:p>
            <a:r>
              <a:rPr lang="en-US" dirty="0"/>
              <a:t>Copyright 2010</a:t>
            </a:r>
          </a:p>
        </p:txBody>
      </p:sp>
      <p:sp>
        <p:nvSpPr>
          <p:cNvPr id="5" name="Slide Number Placeholder 4"/>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3117005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AE3900-48A5-4639-B6B8-E4F0501E752E}" type="datetime1">
              <a:rPr lang="en-US" smtClean="0"/>
              <a:pPr/>
              <a:t>3/1/2023</a:t>
            </a:fld>
            <a:endParaRPr lang="en-US" dirty="0"/>
          </a:p>
        </p:txBody>
      </p:sp>
      <p:sp>
        <p:nvSpPr>
          <p:cNvPr id="3" name="Footer Placeholder 2"/>
          <p:cNvSpPr>
            <a:spLocks noGrp="1"/>
          </p:cNvSpPr>
          <p:nvPr>
            <p:ph type="ftr" sz="quarter" idx="11"/>
          </p:nvPr>
        </p:nvSpPr>
        <p:spPr/>
        <p:txBody>
          <a:bodyPr/>
          <a:lstStyle/>
          <a:p>
            <a:r>
              <a:rPr lang="en-US" dirty="0"/>
              <a:t>Copyright 2010</a:t>
            </a:r>
          </a:p>
        </p:txBody>
      </p:sp>
      <p:sp>
        <p:nvSpPr>
          <p:cNvPr id="4" name="Slide Number Placeholder 3"/>
          <p:cNvSpPr>
            <a:spLocks noGrp="1"/>
          </p:cNvSpPr>
          <p:nvPr>
            <p:ph type="sldNum" sz="quarter" idx="12"/>
          </p:nvPr>
        </p:nvSpPr>
        <p:spPr/>
        <p:txBody>
          <a:bodyPr/>
          <a:lstStyle/>
          <a:p>
            <a:fld id="{7D3D4356-750F-43A5-86F1-332F9B8C8A9C}" type="slidenum">
              <a:rPr lang="en-US" smtClean="0"/>
              <a:pPr/>
              <a:t>‹#›</a:t>
            </a:fld>
            <a:endParaRPr lang="en-US" dirty="0"/>
          </a:p>
        </p:txBody>
      </p:sp>
    </p:spTree>
    <p:extLst>
      <p:ext uri="{BB962C8B-B14F-4D97-AF65-F5344CB8AC3E}">
        <p14:creationId xmlns:p14="http://schemas.microsoft.com/office/powerpoint/2010/main" val="2340062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image" Target="../media/image2.png"/><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image" Target="../media/image1.png"/><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theme" Target="../theme/theme2.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Picture 23"/>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7194795" y="5860309"/>
            <a:ext cx="1720605" cy="616691"/>
          </a:xfrm>
          <a:prstGeom prst="rect">
            <a:avLst/>
          </a:prstGeom>
        </p:spPr>
      </p:pic>
      <p:pic>
        <p:nvPicPr>
          <p:cNvPr id="12" name="Picture 11"/>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r>
              <a:rPr lang="en-US" dirty="0"/>
              <a:t>Copyright 2010</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C73C5D-9F3A-4AC6-A907-7ACAD8718500}" type="datetime1">
              <a:rPr lang="en-US" smtClean="0"/>
              <a:pPr/>
              <a:t>3/1/2023</a:t>
            </a:fld>
            <a:endParaRPr lang="en-US" dirty="0"/>
          </a:p>
        </p:txBody>
      </p:sp>
      <p:sp>
        <p:nvSpPr>
          <p:cNvPr id="3" name="Text Placeholder 2"/>
          <p:cNvSpPr>
            <a:spLocks noGrp="1"/>
          </p:cNvSpPr>
          <p:nvPr>
            <p:ph type="body" idx="1"/>
          </p:nvPr>
        </p:nvSpPr>
        <p:spPr>
          <a:xfrm>
            <a:off x="762000" y="990600"/>
            <a:ext cx="7620000" cy="51355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7D3D4356-750F-43A5-86F1-332F9B8C8A9C}" type="slidenum">
              <a:rPr lang="en-US" smtClean="0"/>
              <a:pPr/>
              <a:t>‹#›</a:t>
            </a:fld>
            <a:endParaRPr lang="en-US" dirty="0"/>
          </a:p>
        </p:txBody>
      </p:sp>
      <p:sp>
        <p:nvSpPr>
          <p:cNvPr id="2" name="Title Placeholder 1"/>
          <p:cNvSpPr>
            <a:spLocks noGrp="1"/>
          </p:cNvSpPr>
          <p:nvPr>
            <p:ph type="title"/>
          </p:nvPr>
        </p:nvSpPr>
        <p:spPr>
          <a:xfrm>
            <a:off x="228600" y="228600"/>
            <a:ext cx="7620000" cy="715962"/>
          </a:xfrm>
          <a:prstGeom prst="rect">
            <a:avLst/>
          </a:prstGeom>
        </p:spPr>
        <p:txBody>
          <a:bodyPr vert="horz" lIns="91440" tIns="45720" rIns="91440" bIns="45720" rtlCol="0" anchor="b">
            <a:normAutofit/>
          </a:bodyPr>
          <a:lstStyle/>
          <a:p>
            <a:r>
              <a:rPr lang="en-US" dirty="0"/>
              <a:t>Click to edit Master title style</a:t>
            </a:r>
          </a:p>
        </p:txBody>
      </p:sp>
      <p:pic>
        <p:nvPicPr>
          <p:cNvPr id="10" name="Picture 9"/>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6224587" y="2743200"/>
            <a:ext cx="3300413" cy="4800600"/>
          </a:xfrm>
          <a:prstGeom prst="rect">
            <a:avLst/>
          </a:prstGeom>
        </p:spPr>
      </p:pic>
    </p:spTree>
    <p:extLst>
      <p:ext uri="{BB962C8B-B14F-4D97-AF65-F5344CB8AC3E}">
        <p14:creationId xmlns:p14="http://schemas.microsoft.com/office/powerpoint/2010/main" val="919899346"/>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86" r:id="rId14"/>
    <p:sldLayoutId id="2147483665" r:id="rId15"/>
    <p:sldLayoutId id="2147483666" r:id="rId1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38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1+#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ctr" defTabSz="914400" rtl="0" eaLnBrk="1" latinLnBrk="0" hangingPunct="1">
        <a:spcBef>
          <a:spcPct val="0"/>
        </a:spcBef>
        <a:buNone/>
        <a:defRPr sz="4000" b="1" kern="1200" cap="none" spc="0">
          <a:ln w="12700">
            <a:solidFill>
              <a:schemeClr val="bg1"/>
            </a:solidFill>
            <a:prstDash val="solid"/>
          </a:ln>
          <a:solidFill>
            <a:schemeClr val="accent5">
              <a:lumMod val="50000"/>
            </a:schemeClr>
          </a:solidFill>
          <a:effectLst>
            <a:outerShdw blurRad="41275" dist="20320" dir="1800000" algn="tl" rotWithShape="0">
              <a:srgbClr val="000000">
                <a:alpha val="40000"/>
              </a:srgbClr>
            </a:outerShdw>
          </a:effectLst>
          <a:latin typeface="+mj-lt"/>
          <a:ea typeface="+mj-ea"/>
          <a:cs typeface="+mj-cs"/>
        </a:defRPr>
      </a:lvl1pPr>
    </p:titleStyle>
    <p:body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4" name="Picture 23"/>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7194795" y="5860309"/>
            <a:ext cx="1720605" cy="616691"/>
          </a:xfrm>
          <a:prstGeom prst="rect">
            <a:avLst/>
          </a:prstGeom>
        </p:spPr>
      </p:pic>
      <p:pic>
        <p:nvPicPr>
          <p:cNvPr id="12" name="Picture 11"/>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r>
              <a:rPr lang="en-US" dirty="0"/>
              <a:t>Copyright 2010</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07D3F4-09B7-4617-8BF8-F3C423F8FFC8}" type="datetime1">
              <a:rPr lang="en-US" smtClean="0"/>
              <a:pPr/>
              <a:t>3/1/2023</a:t>
            </a:fld>
            <a:endParaRPr lang="en-US" dirty="0"/>
          </a:p>
        </p:txBody>
      </p:sp>
      <p:sp>
        <p:nvSpPr>
          <p:cNvPr id="3" name="Text Placeholder 2"/>
          <p:cNvSpPr>
            <a:spLocks noGrp="1"/>
          </p:cNvSpPr>
          <p:nvPr>
            <p:ph type="body" idx="1"/>
          </p:nvPr>
        </p:nvSpPr>
        <p:spPr>
          <a:xfrm>
            <a:off x="762000" y="990600"/>
            <a:ext cx="7620000" cy="51355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7D3D4356-750F-43A5-86F1-332F9B8C8A9C}" type="slidenum">
              <a:rPr lang="en-US" smtClean="0"/>
              <a:pPr/>
              <a:t>‹#›</a:t>
            </a:fld>
            <a:endParaRPr lang="en-US" dirty="0"/>
          </a:p>
        </p:txBody>
      </p:sp>
      <p:sp>
        <p:nvSpPr>
          <p:cNvPr id="2" name="Title Placeholder 1"/>
          <p:cNvSpPr>
            <a:spLocks noGrp="1"/>
          </p:cNvSpPr>
          <p:nvPr>
            <p:ph type="title"/>
          </p:nvPr>
        </p:nvSpPr>
        <p:spPr>
          <a:xfrm>
            <a:off x="228600" y="228600"/>
            <a:ext cx="7620000" cy="715962"/>
          </a:xfrm>
          <a:prstGeom prst="rect">
            <a:avLst/>
          </a:prstGeom>
        </p:spPr>
        <p:txBody>
          <a:bodyPr vert="horz" lIns="91440" tIns="45720" rIns="91440" bIns="45720" rtlCol="0" anchor="b">
            <a:normAutofit/>
          </a:bodyPr>
          <a:lstStyle/>
          <a:p>
            <a:r>
              <a:rPr lang="en-US" dirty="0"/>
              <a:t>Click to edit Master title style</a:t>
            </a:r>
          </a:p>
        </p:txBody>
      </p:sp>
      <p:pic>
        <p:nvPicPr>
          <p:cNvPr id="10" name="Picture 9"/>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6224587" y="2743200"/>
            <a:ext cx="3300413" cy="4800600"/>
          </a:xfrm>
          <a:prstGeom prst="rect">
            <a:avLst/>
          </a:prstGeom>
        </p:spPr>
      </p:pic>
    </p:spTree>
    <p:extLst>
      <p:ext uri="{BB962C8B-B14F-4D97-AF65-F5344CB8AC3E}">
        <p14:creationId xmlns:p14="http://schemas.microsoft.com/office/powerpoint/2010/main" val="91989934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38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1+#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ctr" defTabSz="914400" rtl="0" eaLnBrk="1" latinLnBrk="0" hangingPunct="1">
        <a:spcBef>
          <a:spcPct val="0"/>
        </a:spcBef>
        <a:buNone/>
        <a:defRPr sz="4000" b="1" kern="1200" cap="none" spc="0">
          <a:ln w="12700">
            <a:solidFill>
              <a:schemeClr val="bg1"/>
            </a:solidFill>
            <a:prstDash val="solid"/>
          </a:ln>
          <a:solidFill>
            <a:schemeClr val="accent5">
              <a:lumMod val="50000"/>
            </a:schemeClr>
          </a:solidFill>
          <a:effectLst>
            <a:outerShdw blurRad="41275" dist="20320" dir="1800000" algn="tl" rotWithShape="0">
              <a:srgbClr val="000000">
                <a:alpha val="40000"/>
              </a:srgbClr>
            </a:outerShdw>
          </a:effectLst>
          <a:latin typeface="+mj-lt"/>
          <a:ea typeface="+mj-ea"/>
          <a:cs typeface="+mj-cs"/>
        </a:defRPr>
      </a:lvl1pPr>
    </p:titleStyle>
    <p:body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es.wikipedia.org/wiki/Persecuci%C3%B3n_a_los_cristianos#/media/Archivo:Jean-L%C3%A9on_G%C3%A9r%C3%B4me_-_The_Christian_Martyrs'_Last_Prayer_-_Walters_37113.jpg" TargetMode="Externa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0.xml"/><Relationship Id="rId1" Type="http://schemas.openxmlformats.org/officeDocument/2006/relationships/video" Target="https://www.youtube.com/embed/Ss0d2I5oYmk?feature=oembed"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hyperlink" Target="https://www.bible-history.com/map_jesus/MAPJESUS1_Jerusalem.htm" TargetMode="External"/><Relationship Id="rId2" Type="http://schemas.openxmlformats.org/officeDocument/2006/relationships/image" Target="../media/image18.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0" y="1143000"/>
            <a:ext cx="3581400" cy="838200"/>
          </a:xfrm>
        </p:spPr>
        <p:txBody>
          <a:bodyPr>
            <a:normAutofit/>
          </a:bodyPr>
          <a:lstStyle/>
          <a:p>
            <a:r>
              <a:rPr lang="es-PR" sz="4000" dirty="0">
                <a:latin typeface="Times New Roman" panose="02020603050405020304" pitchFamily="18" charset="0"/>
                <a:cs typeface="Times New Roman" panose="02020603050405020304" pitchFamily="18" charset="0"/>
              </a:rPr>
              <a:t>Cristianismo</a:t>
            </a:r>
          </a:p>
        </p:txBody>
      </p:sp>
      <p:sp>
        <p:nvSpPr>
          <p:cNvPr id="2" name="Title 1"/>
          <p:cNvSpPr>
            <a:spLocks noGrp="1"/>
          </p:cNvSpPr>
          <p:nvPr>
            <p:ph type="ctrTitle"/>
          </p:nvPr>
        </p:nvSpPr>
        <p:spPr>
          <a:xfrm>
            <a:off x="2667000" y="0"/>
            <a:ext cx="6324600" cy="838200"/>
          </a:xfrm>
        </p:spPr>
        <p:txBody>
          <a:bodyPr numCol="1">
            <a:normAutofit/>
          </a:bodyPr>
          <a:lstStyle/>
          <a:p>
            <a:r>
              <a:rPr lang="en-US" dirty="0">
                <a:effectLst/>
                <a:latin typeface="Times New Roman" panose="02020603050405020304" pitchFamily="18" charset="0"/>
                <a:cs typeface="Times New Roman" panose="02020603050405020304" pitchFamily="18" charset="0"/>
              </a:rPr>
              <a:t>Universidad </a:t>
            </a:r>
            <a:r>
              <a:rPr lang="es-PR" dirty="0">
                <a:effectLst/>
                <a:latin typeface="Times New Roman" panose="02020603050405020304" pitchFamily="18" charset="0"/>
                <a:cs typeface="Times New Roman" panose="02020603050405020304" pitchFamily="18" charset="0"/>
              </a:rPr>
              <a:t>Teológica</a:t>
            </a:r>
            <a:r>
              <a:rPr lang="en-US" dirty="0">
                <a:effectLst/>
                <a:latin typeface="Times New Roman" panose="02020603050405020304" pitchFamily="18" charset="0"/>
                <a:cs typeface="Times New Roman" panose="02020603050405020304" pitchFamily="18" charset="0"/>
              </a:rPr>
              <a:t> del Caribe</a:t>
            </a:r>
          </a:p>
        </p:txBody>
      </p:sp>
      <p:pic>
        <p:nvPicPr>
          <p:cNvPr id="9" name="Picture 8">
            <a:extLst>
              <a:ext uri="{FF2B5EF4-FFF2-40B4-BE49-F238E27FC236}">
                <a16:creationId xmlns:a16="http://schemas.microsoft.com/office/drawing/2014/main" id="{FBD35CA6-6AB6-4E18-A0B5-B8566AFFF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5974" y="5796457"/>
            <a:ext cx="1419225" cy="847725"/>
          </a:xfrm>
          <a:prstGeom prst="rect">
            <a:avLst/>
          </a:prstGeom>
        </p:spPr>
      </p:pic>
      <p:sp>
        <p:nvSpPr>
          <p:cNvPr id="15" name="TextBox 14">
            <a:extLst>
              <a:ext uri="{FF2B5EF4-FFF2-40B4-BE49-F238E27FC236}">
                <a16:creationId xmlns:a16="http://schemas.microsoft.com/office/drawing/2014/main" id="{396939F1-1645-4F15-A286-F68B047F8951}"/>
              </a:ext>
            </a:extLst>
          </p:cNvPr>
          <p:cNvSpPr txBox="1"/>
          <p:nvPr/>
        </p:nvSpPr>
        <p:spPr>
          <a:xfrm>
            <a:off x="5653087" y="2376496"/>
            <a:ext cx="1419225" cy="369332"/>
          </a:xfrm>
          <a:prstGeom prst="rect">
            <a:avLst/>
          </a:prstGeom>
          <a:noFill/>
        </p:spPr>
        <p:txBody>
          <a:bodyPr wrap="square" rtlCol="0">
            <a:spAutoFit/>
          </a:bodyPr>
          <a:lstStyle/>
          <a:p>
            <a:endParaRPr lang="en-US" dirty="0">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2DCAF39D-3349-4E98-AC4B-B03ADE6BABDF}"/>
              </a:ext>
            </a:extLst>
          </p:cNvPr>
          <p:cNvSpPr/>
          <p:nvPr/>
        </p:nvSpPr>
        <p:spPr>
          <a:xfrm>
            <a:off x="3469574" y="2226835"/>
            <a:ext cx="5217225" cy="3539430"/>
          </a:xfrm>
          <a:prstGeom prst="rect">
            <a:avLst/>
          </a:prstGeom>
        </p:spPr>
        <p:txBody>
          <a:bodyPr wrap="square">
            <a:spAutoFit/>
          </a:bodyPr>
          <a:lstStyle/>
          <a:p>
            <a:pPr algn="ctr"/>
            <a:r>
              <a:rPr lang="es-ES" sz="1400" b="1" dirty="0">
                <a:latin typeface="Times New Roman" panose="02020603050405020304" pitchFamily="18" charset="0"/>
                <a:cs typeface="Times New Roman" panose="02020603050405020304" pitchFamily="18" charset="0"/>
              </a:rPr>
              <a:t>ESTE TRABAJO ES PRESENTADO AL</a:t>
            </a:r>
          </a:p>
          <a:p>
            <a:pPr algn="ctr"/>
            <a:endParaRPr lang="es-ES" sz="1400" b="1" dirty="0">
              <a:latin typeface="Times New Roman" panose="02020603050405020304" pitchFamily="18" charset="0"/>
              <a:cs typeface="Times New Roman" panose="02020603050405020304" pitchFamily="18" charset="0"/>
            </a:endParaRPr>
          </a:p>
          <a:p>
            <a:pPr algn="ctr"/>
            <a:r>
              <a:rPr lang="es-ES" sz="1400" b="1" dirty="0">
                <a:latin typeface="Times New Roman" panose="02020603050405020304" pitchFamily="18" charset="0"/>
                <a:cs typeface="Times New Roman" panose="02020603050405020304" pitchFamily="18" charset="0"/>
              </a:rPr>
              <a:t>PROFESOR ALEJANDRO SANTANA</a:t>
            </a:r>
          </a:p>
          <a:p>
            <a:pPr algn="ctr"/>
            <a:endParaRPr lang="es-ES" sz="1400" b="1" dirty="0">
              <a:latin typeface="Times New Roman" panose="02020603050405020304" pitchFamily="18" charset="0"/>
              <a:cs typeface="Times New Roman" panose="02020603050405020304" pitchFamily="18" charset="0"/>
            </a:endParaRPr>
          </a:p>
          <a:p>
            <a:pPr algn="ctr"/>
            <a:r>
              <a:rPr lang="es-ES" sz="1400" b="1" dirty="0">
                <a:latin typeface="Times New Roman" panose="02020603050405020304" pitchFamily="18" charset="0"/>
                <a:cs typeface="Times New Roman" panose="02020603050405020304" pitchFamily="18" charset="0"/>
              </a:rPr>
              <a:t>EN CUMPLIMIENTO DE LOS REQUISITOS DEL CURSO DE </a:t>
            </a:r>
          </a:p>
          <a:p>
            <a:pPr algn="ctr"/>
            <a:endParaRPr lang="es-ES" sz="1400" b="1" dirty="0">
              <a:latin typeface="Times New Roman" panose="02020603050405020304" pitchFamily="18" charset="0"/>
              <a:cs typeface="Times New Roman" panose="02020603050405020304" pitchFamily="18" charset="0"/>
            </a:endParaRPr>
          </a:p>
          <a:p>
            <a:pPr algn="ctr"/>
            <a:r>
              <a:rPr lang="es-ES" sz="1400" b="1" dirty="0">
                <a:latin typeface="Times New Roman" panose="02020603050405020304" pitchFamily="18" charset="0"/>
                <a:cs typeface="Times New Roman" panose="02020603050405020304" pitchFamily="18" charset="0"/>
              </a:rPr>
              <a:t>ANTROPOLOGIA CULTURAL EG 235</a:t>
            </a:r>
          </a:p>
          <a:p>
            <a:pPr algn="ctr"/>
            <a:endParaRPr lang="es-ES" sz="1400" b="1" dirty="0">
              <a:latin typeface="Times New Roman" panose="02020603050405020304" pitchFamily="18" charset="0"/>
              <a:cs typeface="Times New Roman" panose="02020603050405020304" pitchFamily="18" charset="0"/>
            </a:endParaRPr>
          </a:p>
          <a:p>
            <a:pPr algn="ctr"/>
            <a:r>
              <a:rPr lang="es-ES" sz="1400" b="1" dirty="0">
                <a:latin typeface="Times New Roman" panose="02020603050405020304" pitchFamily="18" charset="0"/>
                <a:cs typeface="Times New Roman" panose="02020603050405020304" pitchFamily="18" charset="0"/>
              </a:rPr>
              <a:t>POR</a:t>
            </a:r>
          </a:p>
          <a:p>
            <a:pPr algn="ctr"/>
            <a:endParaRPr lang="es-ES" sz="1400" b="1" dirty="0">
              <a:latin typeface="Times New Roman" panose="02020603050405020304" pitchFamily="18" charset="0"/>
              <a:cs typeface="Times New Roman" panose="02020603050405020304" pitchFamily="18" charset="0"/>
            </a:endParaRPr>
          </a:p>
          <a:p>
            <a:pPr algn="ctr"/>
            <a:r>
              <a:rPr lang="es-ES" sz="1400" b="1" dirty="0">
                <a:latin typeface="Times New Roman" panose="02020603050405020304" pitchFamily="18" charset="0"/>
                <a:cs typeface="Times New Roman" panose="02020603050405020304" pitchFamily="18" charset="0"/>
              </a:rPr>
              <a:t>GILBERTO RODRÍGUEZ RAMOS</a:t>
            </a:r>
          </a:p>
          <a:p>
            <a:pPr algn="ctr"/>
            <a:endParaRPr lang="es-ES" sz="1400" b="1" dirty="0">
              <a:latin typeface="Times New Roman" panose="02020603050405020304" pitchFamily="18" charset="0"/>
              <a:cs typeface="Times New Roman" panose="02020603050405020304" pitchFamily="18" charset="0"/>
            </a:endParaRPr>
          </a:p>
          <a:p>
            <a:pPr algn="ctr"/>
            <a:endParaRPr lang="es-ES" sz="1400" b="1" dirty="0">
              <a:latin typeface="Times New Roman" panose="02020603050405020304" pitchFamily="18" charset="0"/>
              <a:cs typeface="Times New Roman" panose="02020603050405020304" pitchFamily="18" charset="0"/>
            </a:endParaRPr>
          </a:p>
          <a:p>
            <a:pPr algn="ctr"/>
            <a:r>
              <a:rPr lang="es-ES" sz="1400" b="1" dirty="0">
                <a:latin typeface="Times New Roman" panose="02020603050405020304" pitchFamily="18" charset="0"/>
                <a:cs typeface="Times New Roman" panose="02020603050405020304" pitchFamily="18" charset="0"/>
              </a:rPr>
              <a:t>SAINT JUST, P.R.</a:t>
            </a:r>
          </a:p>
          <a:p>
            <a:pPr algn="ctr"/>
            <a:endParaRPr lang="es-ES" sz="1400" b="1" dirty="0">
              <a:latin typeface="Times New Roman" panose="02020603050405020304" pitchFamily="18" charset="0"/>
              <a:cs typeface="Times New Roman" panose="02020603050405020304" pitchFamily="18" charset="0"/>
            </a:endParaRPr>
          </a:p>
          <a:p>
            <a:pPr algn="ctr"/>
            <a:r>
              <a:rPr lang="es-ES" sz="1400" b="1" dirty="0">
                <a:latin typeface="Times New Roman" panose="02020603050405020304" pitchFamily="18" charset="0"/>
                <a:cs typeface="Times New Roman" panose="02020603050405020304" pitchFamily="18" charset="0"/>
              </a:rPr>
              <a:t>4 DE MARZO DE 2023</a:t>
            </a:r>
          </a:p>
        </p:txBody>
      </p:sp>
    </p:spTree>
    <p:extLst>
      <p:ext uri="{BB962C8B-B14F-4D97-AF65-F5344CB8AC3E}">
        <p14:creationId xmlns:p14="http://schemas.microsoft.com/office/powerpoint/2010/main" val="29489942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2010</a:t>
            </a:r>
          </a:p>
        </p:txBody>
      </p:sp>
      <p:sp>
        <p:nvSpPr>
          <p:cNvPr id="3" name="Slide Number Placeholder 2"/>
          <p:cNvSpPr>
            <a:spLocks noGrp="1"/>
          </p:cNvSpPr>
          <p:nvPr>
            <p:ph type="sldNum" sz="quarter" idx="12"/>
          </p:nvPr>
        </p:nvSpPr>
        <p:spPr/>
        <p:txBody>
          <a:bodyPr/>
          <a:lstStyle/>
          <a:p>
            <a:fld id="{7D3D4356-750F-43A5-86F1-332F9B8C8A9C}" type="slidenum">
              <a:rPr lang="en-US" smtClean="0"/>
              <a:pPr/>
              <a:t>10</a:t>
            </a:fld>
            <a:endParaRPr lang="en-US" dirty="0"/>
          </a:p>
        </p:txBody>
      </p:sp>
      <p:sp>
        <p:nvSpPr>
          <p:cNvPr id="9" name="Flowchart: Delay 14">
            <a:extLst>
              <a:ext uri="{FF2B5EF4-FFF2-40B4-BE49-F238E27FC236}">
                <a16:creationId xmlns:a16="http://schemas.microsoft.com/office/drawing/2014/main" id="{65CCC573-AA8B-4E6A-91DA-CC2FBF00B7A1}"/>
              </a:ext>
            </a:extLst>
          </p:cNvPr>
          <p:cNvSpPr/>
          <p:nvPr/>
        </p:nvSpPr>
        <p:spPr>
          <a:xfrm>
            <a:off x="304800" y="438314"/>
            <a:ext cx="6858000"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10" name="Text Placeholder 40">
            <a:extLst>
              <a:ext uri="{FF2B5EF4-FFF2-40B4-BE49-F238E27FC236}">
                <a16:creationId xmlns:a16="http://schemas.microsoft.com/office/drawing/2014/main" id="{E6897F83-9371-441F-BEEF-098F101D6965}"/>
              </a:ext>
            </a:extLst>
          </p:cNvPr>
          <p:cNvSpPr txBox="1">
            <a:spLocks/>
          </p:cNvSpPr>
          <p:nvPr/>
        </p:nvSpPr>
        <p:spPr>
          <a:xfrm>
            <a:off x="311228" y="438314"/>
            <a:ext cx="6851572" cy="628486"/>
          </a:xfrm>
          <a:prstGeom prst="rect">
            <a:avLst/>
          </a:prstGeom>
        </p:spPr>
        <p:txBody>
          <a:bodyPr>
            <a:normAutofit/>
          </a:bodyPr>
          <a:lst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PR" sz="2800" dirty="0">
                <a:solidFill>
                  <a:schemeClr val="accent6">
                    <a:lumMod val="50000"/>
                  </a:schemeClr>
                </a:solidFill>
                <a:latin typeface="Times New Roman" panose="02020603050405020304" pitchFamily="18" charset="0"/>
                <a:cs typeface="Times New Roman" panose="02020603050405020304" pitchFamily="18" charset="0"/>
              </a:rPr>
              <a:t>Las enseñanzas de Jesús</a:t>
            </a:r>
          </a:p>
          <a:p>
            <a:pPr algn="ctr"/>
            <a:endParaRPr lang="es-PR" sz="2800" dirty="0">
              <a:solidFill>
                <a:schemeClr val="accent6">
                  <a:lumMod val="50000"/>
                </a:schemeClr>
              </a:solidFill>
              <a:latin typeface="Times New Roman" panose="02020603050405020304" pitchFamily="18" charset="0"/>
              <a:cs typeface="Times New Roman" panose="02020603050405020304" pitchFamily="18" charset="0"/>
            </a:endParaRPr>
          </a:p>
          <a:p>
            <a:pPr algn="ctr"/>
            <a:endParaRPr lang="en-US" dirty="0">
              <a:solidFill>
                <a:schemeClr val="accent6">
                  <a:lumMod val="50000"/>
                </a:schemeClr>
              </a:solidFill>
            </a:endParaRPr>
          </a:p>
        </p:txBody>
      </p:sp>
      <p:sp>
        <p:nvSpPr>
          <p:cNvPr id="7" name="TextBox 6">
            <a:extLst>
              <a:ext uri="{FF2B5EF4-FFF2-40B4-BE49-F238E27FC236}">
                <a16:creationId xmlns:a16="http://schemas.microsoft.com/office/drawing/2014/main" id="{22F1C886-B809-ECAE-C881-22C4476E8C04}"/>
              </a:ext>
            </a:extLst>
          </p:cNvPr>
          <p:cNvSpPr txBox="1"/>
          <p:nvPr/>
        </p:nvSpPr>
        <p:spPr>
          <a:xfrm>
            <a:off x="317920" y="1676400"/>
            <a:ext cx="6235279" cy="5016758"/>
          </a:xfrm>
          <a:prstGeom prst="rect">
            <a:avLst/>
          </a:prstGeom>
          <a:noFill/>
        </p:spPr>
        <p:txBody>
          <a:bodyPr wrap="square">
            <a:spAutoFit/>
          </a:bodyPr>
          <a:lstStyle/>
          <a:p>
            <a:r>
              <a:rPr lang="es-PR" sz="2000" dirty="0">
                <a:latin typeface="Times New Roman" panose="02020603050405020304" pitchFamily="18" charset="0"/>
                <a:cs typeface="Times New Roman" panose="02020603050405020304" pitchFamily="18" charset="0"/>
              </a:rPr>
              <a:t>En el cristianismo existen muchos mensajes espirituales de gran importancia, y uno de ellos son las enseñanzas de Jesús, aquellas que van desde simples parábolas a pequeñas frases dichas por Jesús. Descubre esto y mucho más, a continuación.</a:t>
            </a:r>
          </a:p>
          <a:p>
            <a:endParaRPr lang="es-PR" sz="2000" dirty="0">
              <a:latin typeface="Times New Roman" panose="02020603050405020304" pitchFamily="18" charset="0"/>
              <a:cs typeface="Times New Roman" panose="02020603050405020304" pitchFamily="18" charset="0"/>
            </a:endParaRPr>
          </a:p>
          <a:p>
            <a:r>
              <a:rPr lang="es-PR" sz="2000" dirty="0">
                <a:latin typeface="Times New Roman" panose="02020603050405020304" pitchFamily="18" charset="0"/>
                <a:cs typeface="Times New Roman" panose="02020603050405020304" pitchFamily="18" charset="0"/>
              </a:rPr>
              <a:t>Las enseñanzas de Jesús de Nazaret llegaron al hombre mediante las escrituras en los Evangelios, aquellas que fueron registradas por los apóstoles, quienes fueron testigos de las conversaciones de Cristo con ellos y otras personas. Ahora bien, las enseñanzas abarcan temas de Dios, hechos del propio Cristo y sus milagros. Pablo contribuye mucho en el Nuevo Testamento.</a:t>
            </a:r>
          </a:p>
          <a:p>
            <a:endParaRPr lang="es-PR" sz="2000" dirty="0">
              <a:latin typeface="Times New Roman" panose="02020603050405020304" pitchFamily="18" charset="0"/>
              <a:cs typeface="Times New Roman" panose="02020603050405020304" pitchFamily="18" charset="0"/>
            </a:endParaRPr>
          </a:p>
          <a:p>
            <a:endParaRPr lang="es-PR" sz="2000" dirty="0">
              <a:latin typeface="Times New Roman" panose="02020603050405020304" pitchFamily="18" charset="0"/>
              <a:cs typeface="Times New Roman" panose="02020603050405020304" pitchFamily="18" charset="0"/>
            </a:endParaRPr>
          </a:p>
          <a:p>
            <a:r>
              <a:rPr lang="es-PR" sz="1600" dirty="0">
                <a:latin typeface="Times New Roman" panose="02020603050405020304" pitchFamily="18" charset="0"/>
                <a:cs typeface="Times New Roman" panose="02020603050405020304" pitchFamily="18" charset="0"/>
              </a:rPr>
              <a:t>https://santocielos.com/c-catolicismo/ensenanzas-de-jesus</a:t>
            </a:r>
          </a:p>
        </p:txBody>
      </p:sp>
    </p:spTree>
    <p:extLst>
      <p:ext uri="{BB962C8B-B14F-4D97-AF65-F5344CB8AC3E}">
        <p14:creationId xmlns:p14="http://schemas.microsoft.com/office/powerpoint/2010/main" val="26645586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2010</a:t>
            </a:r>
          </a:p>
        </p:txBody>
      </p:sp>
      <p:sp>
        <p:nvSpPr>
          <p:cNvPr id="3" name="Slide Number Placeholder 2"/>
          <p:cNvSpPr>
            <a:spLocks noGrp="1"/>
          </p:cNvSpPr>
          <p:nvPr>
            <p:ph type="sldNum" sz="quarter" idx="12"/>
          </p:nvPr>
        </p:nvSpPr>
        <p:spPr/>
        <p:txBody>
          <a:bodyPr/>
          <a:lstStyle/>
          <a:p>
            <a:fld id="{7D3D4356-750F-43A5-86F1-332F9B8C8A9C}" type="slidenum">
              <a:rPr lang="en-US" smtClean="0"/>
              <a:pPr/>
              <a:t>11</a:t>
            </a:fld>
            <a:endParaRPr lang="en-US" dirty="0"/>
          </a:p>
        </p:txBody>
      </p:sp>
      <p:sp>
        <p:nvSpPr>
          <p:cNvPr id="9" name="Flowchart: Delay 14">
            <a:extLst>
              <a:ext uri="{FF2B5EF4-FFF2-40B4-BE49-F238E27FC236}">
                <a16:creationId xmlns:a16="http://schemas.microsoft.com/office/drawing/2014/main" id="{65CCC573-AA8B-4E6A-91DA-CC2FBF00B7A1}"/>
              </a:ext>
            </a:extLst>
          </p:cNvPr>
          <p:cNvSpPr/>
          <p:nvPr/>
        </p:nvSpPr>
        <p:spPr>
          <a:xfrm>
            <a:off x="304800" y="438314"/>
            <a:ext cx="8382000"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40">
            <a:extLst>
              <a:ext uri="{FF2B5EF4-FFF2-40B4-BE49-F238E27FC236}">
                <a16:creationId xmlns:a16="http://schemas.microsoft.com/office/drawing/2014/main" id="{E6897F83-9371-441F-BEEF-098F101D6965}"/>
              </a:ext>
            </a:extLst>
          </p:cNvPr>
          <p:cNvSpPr txBox="1">
            <a:spLocks/>
          </p:cNvSpPr>
          <p:nvPr/>
        </p:nvSpPr>
        <p:spPr>
          <a:xfrm>
            <a:off x="311228" y="438314"/>
            <a:ext cx="8375572" cy="628486"/>
          </a:xfrm>
          <a:prstGeom prst="rect">
            <a:avLst/>
          </a:prstGeom>
        </p:spPr>
        <p:txBody>
          <a:bodyPr>
            <a:normAutofit/>
          </a:bodyPr>
          <a:lst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PR" sz="2800" dirty="0">
                <a:solidFill>
                  <a:schemeClr val="accent6">
                    <a:lumMod val="50000"/>
                  </a:schemeClr>
                </a:solidFill>
                <a:latin typeface="Times New Roman" panose="02020603050405020304" pitchFamily="18" charset="0"/>
                <a:cs typeface="Times New Roman" panose="02020603050405020304" pitchFamily="18" charset="0"/>
              </a:rPr>
              <a:t>La muerte de Jesús</a:t>
            </a:r>
          </a:p>
          <a:p>
            <a:pPr algn="ctr"/>
            <a:endParaRPr lang="es-PR" sz="2800" dirty="0">
              <a:solidFill>
                <a:schemeClr val="accent6">
                  <a:lumMod val="50000"/>
                </a:schemeClr>
              </a:solidFill>
              <a:latin typeface="Times New Roman" panose="02020603050405020304" pitchFamily="18" charset="0"/>
              <a:cs typeface="Times New Roman" panose="02020603050405020304" pitchFamily="18" charset="0"/>
            </a:endParaRPr>
          </a:p>
          <a:p>
            <a:pPr algn="ctr"/>
            <a:endParaRPr lang="en-US" dirty="0">
              <a:solidFill>
                <a:schemeClr val="accent6">
                  <a:lumMod val="50000"/>
                </a:schemeClr>
              </a:solidFill>
            </a:endParaRPr>
          </a:p>
        </p:txBody>
      </p:sp>
      <p:sp>
        <p:nvSpPr>
          <p:cNvPr id="5" name="Rectangle 4">
            <a:extLst>
              <a:ext uri="{FF2B5EF4-FFF2-40B4-BE49-F238E27FC236}">
                <a16:creationId xmlns:a16="http://schemas.microsoft.com/office/drawing/2014/main" id="{9B7C02B9-454F-44AB-811C-D82A62C63FBC}"/>
              </a:ext>
            </a:extLst>
          </p:cNvPr>
          <p:cNvSpPr/>
          <p:nvPr/>
        </p:nvSpPr>
        <p:spPr>
          <a:xfrm>
            <a:off x="152400" y="2057400"/>
            <a:ext cx="6324600" cy="2862322"/>
          </a:xfrm>
          <a:prstGeom prst="rect">
            <a:avLst/>
          </a:prstGeom>
        </p:spPr>
        <p:txBody>
          <a:bodyPr wrap="square">
            <a:spAutoFit/>
          </a:bodyPr>
          <a:lstStyle/>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Las autoridades creían que las enseñanzas de Jesús y su creciente popularidad causarían levantamientos políticos. </a:t>
            </a:r>
          </a:p>
          <a:p>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Jesús es arrestado por los romanos y ejecutado por crucifixión.</a:t>
            </a:r>
          </a:p>
          <a:p>
            <a:r>
              <a:rPr lang="es-ES" sz="2000" dirty="0">
                <a:latin typeface="Times New Roman" panose="02020603050405020304" pitchFamily="18" charset="0"/>
                <a:cs typeface="Times New Roman" panose="02020603050405020304" pitchFamily="18" charset="0"/>
              </a:rPr>
              <a:t> </a:t>
            </a: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Los cristianos creen que Jesús resucitó de entre los muertos y ascendió al cielo.</a:t>
            </a:r>
          </a:p>
        </p:txBody>
      </p:sp>
    </p:spTree>
    <p:extLst>
      <p:ext uri="{BB962C8B-B14F-4D97-AF65-F5344CB8AC3E}">
        <p14:creationId xmlns:p14="http://schemas.microsoft.com/office/powerpoint/2010/main" val="23866561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5832765" y="1231214"/>
            <a:ext cx="3008313" cy="4691063"/>
          </a:xfrm>
        </p:spPr>
        <p:txBody>
          <a:bodyPr>
            <a:normAutofit/>
          </a:bodyPr>
          <a:lstStyle/>
          <a:p>
            <a:pPr marL="342900" indent="-342900">
              <a:buFont typeface="Wingdings" panose="05000000000000000000" pitchFamily="2" charset="2"/>
              <a:buChar char="v"/>
            </a:pPr>
            <a:r>
              <a:rPr lang="es-PR" sz="2400" dirty="0">
                <a:latin typeface="Times New Roman" panose="02020603050405020304" pitchFamily="18" charset="0"/>
                <a:cs typeface="Times New Roman" panose="02020603050405020304" pitchFamily="18" charset="0"/>
              </a:rPr>
              <a:t>El Cristianismo</a:t>
            </a:r>
            <a:r>
              <a:rPr lang="en-US" sz="2400" dirty="0">
                <a:latin typeface="Times New Roman" panose="02020603050405020304" pitchFamily="18" charset="0"/>
                <a:cs typeface="Times New Roman" panose="02020603050405020304" pitchFamily="18" charset="0"/>
              </a:rPr>
              <a:t> </a:t>
            </a:r>
            <a:r>
              <a:rPr lang="es-PR" sz="2400" dirty="0">
                <a:latin typeface="Times New Roman" panose="02020603050405020304" pitchFamily="18" charset="0"/>
                <a:cs typeface="Times New Roman" panose="02020603050405020304" pitchFamily="18" charset="0"/>
              </a:rPr>
              <a:t>nace</a:t>
            </a:r>
            <a:r>
              <a:rPr lang="en-US" sz="2400" dirty="0">
                <a:latin typeface="Times New Roman" panose="02020603050405020304" pitchFamily="18" charset="0"/>
                <a:cs typeface="Times New Roman" panose="02020603050405020304" pitchFamily="18" charset="0"/>
              </a:rPr>
              <a:t> con la </a:t>
            </a:r>
            <a:r>
              <a:rPr lang="es-PR" sz="2400" dirty="0">
                <a:latin typeface="Times New Roman" panose="02020603050405020304" pitchFamily="18" charset="0"/>
                <a:cs typeface="Times New Roman" panose="02020603050405020304" pitchFamily="18" charset="0"/>
              </a:rPr>
              <a:t>muerte</a:t>
            </a:r>
            <a:r>
              <a:rPr lang="en-US" sz="2400" dirty="0">
                <a:latin typeface="Times New Roman" panose="02020603050405020304" pitchFamily="18" charset="0"/>
                <a:cs typeface="Times New Roman" panose="02020603050405020304" pitchFamily="18" charset="0"/>
              </a:rPr>
              <a:t> y </a:t>
            </a:r>
            <a:r>
              <a:rPr lang="es-PR" sz="2400" dirty="0">
                <a:latin typeface="Times New Roman" panose="02020603050405020304" pitchFamily="18" charset="0"/>
                <a:cs typeface="Times New Roman" panose="02020603050405020304" pitchFamily="18" charset="0"/>
              </a:rPr>
              <a:t>resurrección</a:t>
            </a:r>
            <a:r>
              <a:rPr lang="en-US" sz="2400" dirty="0">
                <a:latin typeface="Times New Roman" panose="02020603050405020304" pitchFamily="18" charset="0"/>
                <a:cs typeface="Times New Roman" panose="02020603050405020304" pitchFamily="18" charset="0"/>
              </a:rPr>
              <a:t> de Jesús</a:t>
            </a:r>
          </a:p>
          <a:p>
            <a:pPr marL="342900" indent="-342900">
              <a:buFont typeface="Wingdings" panose="05000000000000000000" pitchFamily="2" charset="2"/>
              <a:buChar char="v"/>
            </a:pPr>
            <a:endParaRPr lang="en-US" sz="24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graphicFrame>
        <p:nvGraphicFramePr>
          <p:cNvPr id="3" name="Diagram 2"/>
          <p:cNvGraphicFramePr/>
          <p:nvPr>
            <p:extLst>
              <p:ext uri="{D42A27DB-BD31-4B8C-83A1-F6EECF244321}">
                <p14:modId xmlns:p14="http://schemas.microsoft.com/office/powerpoint/2010/main" val="1396007388"/>
              </p:ext>
            </p:extLst>
          </p:nvPr>
        </p:nvGraphicFramePr>
        <p:xfrm>
          <a:off x="152400" y="380999"/>
          <a:ext cx="5715001" cy="609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r>
              <a:rPr lang="en-US" dirty="0"/>
              <a:t>Copyright 2010</a:t>
            </a:r>
          </a:p>
        </p:txBody>
      </p:sp>
      <p:sp>
        <p:nvSpPr>
          <p:cNvPr id="6" name="Slide Number Placeholder 5"/>
          <p:cNvSpPr>
            <a:spLocks noGrp="1"/>
          </p:cNvSpPr>
          <p:nvPr>
            <p:ph type="sldNum" sz="quarter" idx="12"/>
          </p:nvPr>
        </p:nvSpPr>
        <p:spPr/>
        <p:txBody>
          <a:bodyPr/>
          <a:lstStyle/>
          <a:p>
            <a:fld id="{7D3D4356-750F-43A5-86F1-332F9B8C8A9C}" type="slidenum">
              <a:rPr lang="en-US" smtClean="0"/>
              <a:pPr/>
              <a:t>12</a:t>
            </a:fld>
            <a:endParaRPr lang="en-US" dirty="0"/>
          </a:p>
        </p:txBody>
      </p:sp>
      <p:sp>
        <p:nvSpPr>
          <p:cNvPr id="10" name="TextBox 9">
            <a:extLst>
              <a:ext uri="{FF2B5EF4-FFF2-40B4-BE49-F238E27FC236}">
                <a16:creationId xmlns:a16="http://schemas.microsoft.com/office/drawing/2014/main" id="{A21E0705-DD2C-4FF7-8FC7-3CA41E754213}"/>
              </a:ext>
            </a:extLst>
          </p:cNvPr>
          <p:cNvSpPr txBox="1"/>
          <p:nvPr/>
        </p:nvSpPr>
        <p:spPr>
          <a:xfrm>
            <a:off x="1905000" y="3115081"/>
            <a:ext cx="2133600" cy="461665"/>
          </a:xfrm>
          <a:prstGeom prst="rect">
            <a:avLst/>
          </a:prstGeom>
          <a:noFill/>
        </p:spPr>
        <p:txBody>
          <a:bodyPr wrap="square" rtlCol="0">
            <a:spAutoFit/>
          </a:bodyPr>
          <a:lstStyle/>
          <a:p>
            <a:pPr algn="ctr"/>
            <a:r>
              <a:rPr lang="es-PR" sz="2400" dirty="0"/>
              <a:t>Cristianismo</a:t>
            </a:r>
          </a:p>
        </p:txBody>
      </p:sp>
      <p:sp>
        <p:nvSpPr>
          <p:cNvPr id="11" name="Flowchart: Delay 14">
            <a:extLst>
              <a:ext uri="{FF2B5EF4-FFF2-40B4-BE49-F238E27FC236}">
                <a16:creationId xmlns:a16="http://schemas.microsoft.com/office/drawing/2014/main" id="{0ABE9606-2C47-4BE0-B159-FE1CCCD14228}"/>
              </a:ext>
            </a:extLst>
          </p:cNvPr>
          <p:cNvSpPr/>
          <p:nvPr/>
        </p:nvSpPr>
        <p:spPr>
          <a:xfrm>
            <a:off x="4337957" y="242887"/>
            <a:ext cx="4620986"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40">
            <a:extLst>
              <a:ext uri="{FF2B5EF4-FFF2-40B4-BE49-F238E27FC236}">
                <a16:creationId xmlns:a16="http://schemas.microsoft.com/office/drawing/2014/main" id="{5A50C040-DCEF-4EE1-8A2C-E55A4C91BD25}"/>
              </a:ext>
            </a:extLst>
          </p:cNvPr>
          <p:cNvSpPr txBox="1">
            <a:spLocks/>
          </p:cNvSpPr>
          <p:nvPr/>
        </p:nvSpPr>
        <p:spPr>
          <a:xfrm>
            <a:off x="4337957" y="242887"/>
            <a:ext cx="4620986" cy="628486"/>
          </a:xfrm>
          <a:prstGeom prst="rect">
            <a:avLst/>
          </a:prstGeom>
        </p:spPr>
        <p:txBody>
          <a:bodyPr>
            <a:normAutofit/>
          </a:bodyPr>
          <a:lst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PR" sz="2800" dirty="0">
                <a:solidFill>
                  <a:schemeClr val="accent6">
                    <a:lumMod val="50000"/>
                  </a:schemeClr>
                </a:solidFill>
                <a:latin typeface="Times New Roman" panose="02020603050405020304" pitchFamily="18" charset="0"/>
                <a:cs typeface="Times New Roman" panose="02020603050405020304" pitchFamily="18" charset="0"/>
              </a:rPr>
              <a:t>Cristianismo</a:t>
            </a:r>
          </a:p>
          <a:p>
            <a:pPr algn="ctr"/>
            <a:endParaRPr lang="en-US" dirty="0">
              <a:solidFill>
                <a:schemeClr val="accent6">
                  <a:lumMod val="50000"/>
                </a:schemeClr>
              </a:solidFill>
            </a:endParaRPr>
          </a:p>
        </p:txBody>
      </p:sp>
    </p:spTree>
    <p:extLst>
      <p:ext uri="{BB962C8B-B14F-4D97-AF65-F5344CB8AC3E}">
        <p14:creationId xmlns:p14="http://schemas.microsoft.com/office/powerpoint/2010/main" val="12595982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2010</a:t>
            </a:r>
          </a:p>
        </p:txBody>
      </p:sp>
      <p:sp>
        <p:nvSpPr>
          <p:cNvPr id="3" name="Slide Number Placeholder 2"/>
          <p:cNvSpPr>
            <a:spLocks noGrp="1"/>
          </p:cNvSpPr>
          <p:nvPr>
            <p:ph type="sldNum" sz="quarter" idx="12"/>
          </p:nvPr>
        </p:nvSpPr>
        <p:spPr/>
        <p:txBody>
          <a:bodyPr/>
          <a:lstStyle/>
          <a:p>
            <a:fld id="{7D3D4356-750F-43A5-86F1-332F9B8C8A9C}" type="slidenum">
              <a:rPr lang="en-US" smtClean="0"/>
              <a:pPr/>
              <a:t>13</a:t>
            </a:fld>
            <a:endParaRPr lang="en-US" dirty="0"/>
          </a:p>
        </p:txBody>
      </p:sp>
      <p:sp>
        <p:nvSpPr>
          <p:cNvPr id="9" name="Flowchart: Delay 14">
            <a:extLst>
              <a:ext uri="{FF2B5EF4-FFF2-40B4-BE49-F238E27FC236}">
                <a16:creationId xmlns:a16="http://schemas.microsoft.com/office/drawing/2014/main" id="{65CCC573-AA8B-4E6A-91DA-CC2FBF00B7A1}"/>
              </a:ext>
            </a:extLst>
          </p:cNvPr>
          <p:cNvSpPr/>
          <p:nvPr/>
        </p:nvSpPr>
        <p:spPr>
          <a:xfrm>
            <a:off x="304800" y="438314"/>
            <a:ext cx="8382000"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40">
            <a:extLst>
              <a:ext uri="{FF2B5EF4-FFF2-40B4-BE49-F238E27FC236}">
                <a16:creationId xmlns:a16="http://schemas.microsoft.com/office/drawing/2014/main" id="{E6897F83-9371-441F-BEEF-098F101D6965}"/>
              </a:ext>
            </a:extLst>
          </p:cNvPr>
          <p:cNvSpPr txBox="1">
            <a:spLocks/>
          </p:cNvSpPr>
          <p:nvPr/>
        </p:nvSpPr>
        <p:spPr>
          <a:xfrm>
            <a:off x="311228" y="438314"/>
            <a:ext cx="8375572" cy="628486"/>
          </a:xfrm>
          <a:prstGeom prst="rect">
            <a:avLst/>
          </a:prstGeom>
        </p:spPr>
        <p:txBody>
          <a:bodyPr>
            <a:normAutofit/>
          </a:bodyPr>
          <a:lst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PR" sz="2800" dirty="0">
                <a:solidFill>
                  <a:schemeClr val="accent6">
                    <a:lumMod val="50000"/>
                  </a:schemeClr>
                </a:solidFill>
                <a:latin typeface="Times New Roman" panose="02020603050405020304" pitchFamily="18" charset="0"/>
                <a:cs typeface="Times New Roman" panose="02020603050405020304" pitchFamily="18" charset="0"/>
              </a:rPr>
              <a:t>Difusión del cristianismo</a:t>
            </a:r>
          </a:p>
          <a:p>
            <a:pPr algn="ctr"/>
            <a:endParaRPr lang="en-US" dirty="0">
              <a:solidFill>
                <a:schemeClr val="accent6">
                  <a:lumMod val="50000"/>
                </a:schemeClr>
              </a:solidFill>
            </a:endParaRPr>
          </a:p>
        </p:txBody>
      </p:sp>
      <p:sp>
        <p:nvSpPr>
          <p:cNvPr id="5" name="Rectangle 4">
            <a:extLst>
              <a:ext uri="{FF2B5EF4-FFF2-40B4-BE49-F238E27FC236}">
                <a16:creationId xmlns:a16="http://schemas.microsoft.com/office/drawing/2014/main" id="{9B7C02B9-454F-44AB-811C-D82A62C63FBC}"/>
              </a:ext>
            </a:extLst>
          </p:cNvPr>
          <p:cNvSpPr/>
          <p:nvPr/>
        </p:nvSpPr>
        <p:spPr>
          <a:xfrm>
            <a:off x="152400" y="1752600"/>
            <a:ext cx="6629400" cy="4093428"/>
          </a:xfrm>
          <a:prstGeom prst="rect">
            <a:avLst/>
          </a:prstGeom>
        </p:spPr>
        <p:txBody>
          <a:bodyPr wrap="square">
            <a:spAutoFit/>
          </a:bodyPr>
          <a:lstStyle/>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Los seguidores de Jesús trabajaron para difundir sus enseñanzas después de su muerte.</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Pablo de Tarso.</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Convertido al cristianismo después de oponerse a él cuando era un joven.</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Trabajó para difundir enseñanzas cristianas a través del Imperio Romano.</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El mensaje de amor y vida de Jesús atrajo a los pobres y oprimidos.</a:t>
            </a:r>
          </a:p>
        </p:txBody>
      </p:sp>
      <p:pic>
        <p:nvPicPr>
          <p:cNvPr id="4" name="Picture 3">
            <a:extLst>
              <a:ext uri="{FF2B5EF4-FFF2-40B4-BE49-F238E27FC236}">
                <a16:creationId xmlns:a16="http://schemas.microsoft.com/office/drawing/2014/main" id="{A59C7476-2FA4-426F-AB9D-E72E69FA0C98}"/>
              </a:ext>
            </a:extLst>
          </p:cNvPr>
          <p:cNvPicPr>
            <a:picLocks noChangeAspect="1"/>
          </p:cNvPicPr>
          <p:nvPr/>
        </p:nvPicPr>
        <p:blipFill>
          <a:blip r:embed="rId2"/>
          <a:stretch>
            <a:fillRect/>
          </a:stretch>
        </p:blipFill>
        <p:spPr>
          <a:xfrm>
            <a:off x="7391400" y="814676"/>
            <a:ext cx="878969" cy="1875848"/>
          </a:xfrm>
          <a:prstGeom prst="rect">
            <a:avLst/>
          </a:prstGeom>
        </p:spPr>
      </p:pic>
    </p:spTree>
    <p:extLst>
      <p:ext uri="{BB962C8B-B14F-4D97-AF65-F5344CB8AC3E}">
        <p14:creationId xmlns:p14="http://schemas.microsoft.com/office/powerpoint/2010/main" val="6341803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2010</a:t>
            </a:r>
          </a:p>
        </p:txBody>
      </p:sp>
      <p:sp>
        <p:nvSpPr>
          <p:cNvPr id="3" name="Slide Number Placeholder 2"/>
          <p:cNvSpPr>
            <a:spLocks noGrp="1"/>
          </p:cNvSpPr>
          <p:nvPr>
            <p:ph type="sldNum" sz="quarter" idx="12"/>
          </p:nvPr>
        </p:nvSpPr>
        <p:spPr/>
        <p:txBody>
          <a:bodyPr/>
          <a:lstStyle/>
          <a:p>
            <a:fld id="{7D3D4356-750F-43A5-86F1-332F9B8C8A9C}" type="slidenum">
              <a:rPr lang="en-US" smtClean="0"/>
              <a:pPr/>
              <a:t>14</a:t>
            </a:fld>
            <a:endParaRPr lang="en-US" dirty="0"/>
          </a:p>
        </p:txBody>
      </p:sp>
      <p:sp>
        <p:nvSpPr>
          <p:cNvPr id="9" name="Flowchart: Delay 14">
            <a:extLst>
              <a:ext uri="{FF2B5EF4-FFF2-40B4-BE49-F238E27FC236}">
                <a16:creationId xmlns:a16="http://schemas.microsoft.com/office/drawing/2014/main" id="{65CCC573-AA8B-4E6A-91DA-CC2FBF00B7A1}"/>
              </a:ext>
            </a:extLst>
          </p:cNvPr>
          <p:cNvSpPr/>
          <p:nvPr/>
        </p:nvSpPr>
        <p:spPr>
          <a:xfrm>
            <a:off x="304800" y="438314"/>
            <a:ext cx="4620986"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40">
            <a:extLst>
              <a:ext uri="{FF2B5EF4-FFF2-40B4-BE49-F238E27FC236}">
                <a16:creationId xmlns:a16="http://schemas.microsoft.com/office/drawing/2014/main" id="{E6897F83-9371-441F-BEEF-098F101D6965}"/>
              </a:ext>
            </a:extLst>
          </p:cNvPr>
          <p:cNvSpPr txBox="1">
            <a:spLocks/>
          </p:cNvSpPr>
          <p:nvPr/>
        </p:nvSpPr>
        <p:spPr>
          <a:xfrm>
            <a:off x="311228" y="438314"/>
            <a:ext cx="4620986" cy="628486"/>
          </a:xfrm>
          <a:prstGeom prst="rect">
            <a:avLst/>
          </a:prstGeom>
        </p:spPr>
        <p:txBody>
          <a:bodyPr>
            <a:normAutofit/>
          </a:bodyPr>
          <a:lst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PR" sz="2800" dirty="0">
                <a:solidFill>
                  <a:schemeClr val="accent6">
                    <a:lumMod val="50000"/>
                  </a:schemeClr>
                </a:solidFill>
                <a:latin typeface="Times New Roman" panose="02020603050405020304" pitchFamily="18" charset="0"/>
                <a:cs typeface="Times New Roman" panose="02020603050405020304" pitchFamily="18" charset="0"/>
              </a:rPr>
              <a:t>Persecución de los Cristianos</a:t>
            </a:r>
          </a:p>
          <a:p>
            <a:pPr algn="ctr"/>
            <a:endParaRPr lang="en-US" dirty="0">
              <a:solidFill>
                <a:schemeClr val="accent6">
                  <a:lumMod val="50000"/>
                </a:schemeClr>
              </a:solidFill>
            </a:endParaRPr>
          </a:p>
        </p:txBody>
      </p:sp>
      <p:sp>
        <p:nvSpPr>
          <p:cNvPr id="5" name="Rectangle 4">
            <a:extLst>
              <a:ext uri="{FF2B5EF4-FFF2-40B4-BE49-F238E27FC236}">
                <a16:creationId xmlns:a16="http://schemas.microsoft.com/office/drawing/2014/main" id="{9B7C02B9-454F-44AB-811C-D82A62C63FBC}"/>
              </a:ext>
            </a:extLst>
          </p:cNvPr>
          <p:cNvSpPr/>
          <p:nvPr/>
        </p:nvSpPr>
        <p:spPr>
          <a:xfrm>
            <a:off x="65807" y="1513588"/>
            <a:ext cx="5761708" cy="4093428"/>
          </a:xfrm>
          <a:prstGeom prst="rect">
            <a:avLst/>
          </a:prstGeom>
        </p:spPr>
        <p:txBody>
          <a:bodyPr wrap="square">
            <a:spAutoFit/>
          </a:bodyPr>
          <a:lstStyle/>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Los romanos vieron la propagación del cristianismo como una amenaza para Roma.</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Comenzó a aprobar leyes anticristianas y persecución de los cristianos. </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Mártires</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Personas que mueren por su fe e inspiran a otros a creer.  </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La iglesia cristiana continuó extendiéndose a pesar de las persecuciones.</a:t>
            </a:r>
          </a:p>
        </p:txBody>
      </p:sp>
      <p:pic>
        <p:nvPicPr>
          <p:cNvPr id="6" name="Picture 5">
            <a:extLst>
              <a:ext uri="{FF2B5EF4-FFF2-40B4-BE49-F238E27FC236}">
                <a16:creationId xmlns:a16="http://schemas.microsoft.com/office/drawing/2014/main" id="{C51C9B0E-49CA-497E-AEA5-F3506FDFA681}"/>
              </a:ext>
            </a:extLst>
          </p:cNvPr>
          <p:cNvPicPr>
            <a:picLocks noChangeAspect="1"/>
          </p:cNvPicPr>
          <p:nvPr/>
        </p:nvPicPr>
        <p:blipFill>
          <a:blip r:embed="rId2"/>
          <a:stretch>
            <a:fillRect/>
          </a:stretch>
        </p:blipFill>
        <p:spPr>
          <a:xfrm>
            <a:off x="5181600" y="136525"/>
            <a:ext cx="3888676" cy="2759075"/>
          </a:xfrm>
          <a:prstGeom prst="rect">
            <a:avLst/>
          </a:prstGeom>
        </p:spPr>
      </p:pic>
    </p:spTree>
    <p:extLst>
      <p:ext uri="{BB962C8B-B14F-4D97-AF65-F5344CB8AC3E}">
        <p14:creationId xmlns:p14="http://schemas.microsoft.com/office/powerpoint/2010/main" val="6017795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2010</a:t>
            </a:r>
          </a:p>
        </p:txBody>
      </p:sp>
      <p:sp>
        <p:nvSpPr>
          <p:cNvPr id="3" name="Slide Number Placeholder 2"/>
          <p:cNvSpPr>
            <a:spLocks noGrp="1"/>
          </p:cNvSpPr>
          <p:nvPr>
            <p:ph type="sldNum" sz="quarter" idx="12"/>
          </p:nvPr>
        </p:nvSpPr>
        <p:spPr/>
        <p:txBody>
          <a:bodyPr/>
          <a:lstStyle/>
          <a:p>
            <a:fld id="{7D3D4356-750F-43A5-86F1-332F9B8C8A9C}" type="slidenum">
              <a:rPr lang="en-US" smtClean="0"/>
              <a:pPr/>
              <a:t>15</a:t>
            </a:fld>
            <a:endParaRPr lang="en-US" dirty="0"/>
          </a:p>
        </p:txBody>
      </p:sp>
      <p:sp>
        <p:nvSpPr>
          <p:cNvPr id="5" name="Rectangle 4">
            <a:extLst>
              <a:ext uri="{FF2B5EF4-FFF2-40B4-BE49-F238E27FC236}">
                <a16:creationId xmlns:a16="http://schemas.microsoft.com/office/drawing/2014/main" id="{9B7C02B9-454F-44AB-811C-D82A62C63FBC}"/>
              </a:ext>
            </a:extLst>
          </p:cNvPr>
          <p:cNvSpPr/>
          <p:nvPr/>
        </p:nvSpPr>
        <p:spPr>
          <a:xfrm>
            <a:off x="65807" y="1513588"/>
            <a:ext cx="5761708" cy="4770537"/>
          </a:xfrm>
          <a:prstGeom prst="rect">
            <a:avLst/>
          </a:prstGeom>
        </p:spPr>
        <p:txBody>
          <a:bodyPr wrap="square">
            <a:spAutoFit/>
          </a:bodyPr>
          <a:lstStyle/>
          <a:p>
            <a:pPr marL="457200" indent="-457200">
              <a:buFont typeface="Wingdings" panose="05000000000000000000" pitchFamily="2" charset="2"/>
              <a:buChar char="v"/>
            </a:pPr>
            <a:r>
              <a:rPr lang="es-PR" sz="1600" dirty="0">
                <a:latin typeface="Times New Roman" panose="02020603050405020304" pitchFamily="18" charset="0"/>
                <a:cs typeface="Times New Roman" panose="02020603050405020304" pitchFamily="18" charset="0"/>
              </a:rPr>
              <a:t>El cristianismo nació en la época del Imperio Romano cuya religión oficial por aquel entonces era politeísta. En sus primeros años, los cristianos eran perseguidos como criminales puesto que profesaban una religión contraria a la oficial.</a:t>
            </a:r>
          </a:p>
          <a:p>
            <a:pPr marL="457200" indent="-457200">
              <a:buFont typeface="Wingdings" panose="05000000000000000000" pitchFamily="2" charset="2"/>
              <a:buChar char="v"/>
            </a:pPr>
            <a:endParaRPr lang="es-PR" sz="16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PR" sz="1600" dirty="0">
                <a:latin typeface="Times New Roman" panose="02020603050405020304" pitchFamily="18" charset="0"/>
                <a:cs typeface="Times New Roman" panose="02020603050405020304" pitchFamily="18" charset="0"/>
              </a:rPr>
              <a:t>A pesar de que el Cristianismo fuera en contra de la propia ley romana, el número de seguidores crecía día tras día, los Cristianos estaban siempre tratando de adquirir nuevos seguidores. Aunque algunos de los seguidores eran ricos, la mayoría de ellos eran de la clase media-baja debido a la doctrina de igualdad que profesa el Cristianismo.</a:t>
            </a:r>
          </a:p>
          <a:p>
            <a:pPr marL="457200" indent="-457200">
              <a:buFont typeface="Wingdings" panose="05000000000000000000" pitchFamily="2" charset="2"/>
              <a:buChar char="v"/>
            </a:pPr>
            <a:endParaRPr lang="es-PR" sz="16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PR" sz="1600" dirty="0">
                <a:latin typeface="Times New Roman" panose="02020603050405020304" pitchFamily="18" charset="0"/>
                <a:cs typeface="Times New Roman" panose="02020603050405020304" pitchFamily="18" charset="0"/>
              </a:rPr>
              <a:t>En el año 313 d.C. el Emperador Constantino el Grande se convirtió al Cristianismo y legalizó el culto Cristiano. Posteriormente durante la época de Teodosio el Grande, el cristianismo se convirtió en religión oficial de Roma. Incluso tras la desaparición del Imperio Romano de Occidente, toda Europa estaba convertida al Cristianismo.</a:t>
            </a:r>
            <a:endParaRPr lang="es-ES" sz="16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4985990E-AAE6-EC80-D9DB-A53EC513B8B2}"/>
              </a:ext>
            </a:extLst>
          </p:cNvPr>
          <p:cNvPicPr>
            <a:picLocks noChangeAspect="1"/>
          </p:cNvPicPr>
          <p:nvPr/>
        </p:nvPicPr>
        <p:blipFill>
          <a:blip r:embed="rId2"/>
          <a:stretch>
            <a:fillRect/>
          </a:stretch>
        </p:blipFill>
        <p:spPr>
          <a:xfrm>
            <a:off x="334741" y="533400"/>
            <a:ext cx="6218459" cy="755970"/>
          </a:xfrm>
          <a:prstGeom prst="rect">
            <a:avLst/>
          </a:prstGeom>
        </p:spPr>
      </p:pic>
    </p:spTree>
    <p:extLst>
      <p:ext uri="{BB962C8B-B14F-4D97-AF65-F5344CB8AC3E}">
        <p14:creationId xmlns:p14="http://schemas.microsoft.com/office/powerpoint/2010/main" val="137141345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19800" y="1100291"/>
            <a:ext cx="3008313" cy="1162050"/>
          </a:xfrm>
        </p:spPr>
        <p:txBody>
          <a:bodyPr>
            <a:normAutofit/>
          </a:bodyPr>
          <a:lstStyle/>
          <a:p>
            <a:r>
              <a:rPr lang="es-ES" dirty="0"/>
              <a:t>Mapa del crecimiento del cristianismo entre 300 AD a 500 AD. </a:t>
            </a:r>
            <a:endParaRPr lang="en-US" dirty="0"/>
          </a:p>
        </p:txBody>
      </p:sp>
      <p:sp>
        <p:nvSpPr>
          <p:cNvPr id="2" name="Footer Placeholder 1"/>
          <p:cNvSpPr>
            <a:spLocks noGrp="1"/>
          </p:cNvSpPr>
          <p:nvPr>
            <p:ph type="ftr" sz="quarter" idx="11"/>
          </p:nvPr>
        </p:nvSpPr>
        <p:spPr/>
        <p:txBody>
          <a:bodyPr/>
          <a:lstStyle/>
          <a:p>
            <a:r>
              <a:rPr lang="en-US" dirty="0"/>
              <a:t>Copyright 2010</a:t>
            </a:r>
          </a:p>
        </p:txBody>
      </p:sp>
      <p:sp>
        <p:nvSpPr>
          <p:cNvPr id="3" name="Slide Number Placeholder 2"/>
          <p:cNvSpPr>
            <a:spLocks noGrp="1"/>
          </p:cNvSpPr>
          <p:nvPr>
            <p:ph type="sldNum" sz="quarter" idx="12"/>
          </p:nvPr>
        </p:nvSpPr>
        <p:spPr/>
        <p:txBody>
          <a:bodyPr/>
          <a:lstStyle/>
          <a:p>
            <a:fld id="{7D3D4356-750F-43A5-86F1-332F9B8C8A9C}" type="slidenum">
              <a:rPr lang="en-US" smtClean="0"/>
              <a:pPr/>
              <a:t>16</a:t>
            </a:fld>
            <a:endParaRPr lang="en-US" dirty="0"/>
          </a:p>
        </p:txBody>
      </p:sp>
      <p:pic>
        <p:nvPicPr>
          <p:cNvPr id="11" name="Picture 10">
            <a:extLst>
              <a:ext uri="{FF2B5EF4-FFF2-40B4-BE49-F238E27FC236}">
                <a16:creationId xmlns:a16="http://schemas.microsoft.com/office/drawing/2014/main" id="{846D0A40-6F2B-46DD-A71C-BB9F08DBEBD0}"/>
              </a:ext>
            </a:extLst>
          </p:cNvPr>
          <p:cNvPicPr>
            <a:picLocks noChangeAspect="1"/>
          </p:cNvPicPr>
          <p:nvPr/>
        </p:nvPicPr>
        <p:blipFill>
          <a:blip r:embed="rId2"/>
          <a:stretch>
            <a:fillRect/>
          </a:stretch>
        </p:blipFill>
        <p:spPr>
          <a:xfrm>
            <a:off x="271153" y="304800"/>
            <a:ext cx="5593377" cy="6248400"/>
          </a:xfrm>
          <a:prstGeom prst="rect">
            <a:avLst/>
          </a:prstGeom>
        </p:spPr>
      </p:pic>
    </p:spTree>
    <p:extLst>
      <p:ext uri="{BB962C8B-B14F-4D97-AF65-F5344CB8AC3E}">
        <p14:creationId xmlns:p14="http://schemas.microsoft.com/office/powerpoint/2010/main" val="418409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D3D4356-750F-43A5-86F1-332F9B8C8A9C}" type="slidenum">
              <a:rPr lang="en-US" smtClean="0"/>
              <a:pPr/>
              <a:t>17</a:t>
            </a:fld>
            <a:endParaRPr lang="en-US" dirty="0"/>
          </a:p>
        </p:txBody>
      </p:sp>
      <p:sp>
        <p:nvSpPr>
          <p:cNvPr id="5" name="Content Placeholder 4"/>
          <p:cNvSpPr>
            <a:spLocks noGrp="1"/>
          </p:cNvSpPr>
          <p:nvPr>
            <p:ph idx="1"/>
          </p:nvPr>
        </p:nvSpPr>
        <p:spPr>
          <a:xfrm>
            <a:off x="2362199" y="1066800"/>
            <a:ext cx="6591795" cy="5105401"/>
          </a:xfrm>
        </p:spPr>
        <p:txBody>
          <a:bodyPr>
            <a:normAutofit lnSpcReduction="10000"/>
          </a:bodyPr>
          <a:lstStyle/>
          <a:p>
            <a:r>
              <a:rPr lang="es-ES" dirty="0">
                <a:latin typeface="Times New Roman" panose="02020603050405020304" pitchFamily="18" charset="0"/>
                <a:cs typeface="Times New Roman" panose="02020603050405020304" pitchFamily="18" charset="0"/>
              </a:rPr>
              <a:t>A través del tiempo Dios en su inmensa y soberana sabiduría, sabía que el hombre le iba a fallar. Él escoge al pueblo de los hebreos para que sea su pueblo escogido y le sirviera solamente a Él. Con todas las grandes cosas y milagros que Él les enseña y les demuestra su amor a ellos, el pueblo de Israel le continuaba fallando. De la misma manera ellos fueron castigados en sus desobediencias y fueron subyugados por otras naciones.</a:t>
            </a:r>
          </a:p>
          <a:p>
            <a:r>
              <a:rPr lang="es-ES" dirty="0">
                <a:latin typeface="Times New Roman" panose="02020603050405020304" pitchFamily="18" charset="0"/>
                <a:cs typeface="Times New Roman" panose="02020603050405020304" pitchFamily="18" charset="0"/>
              </a:rPr>
              <a:t> El plan de Dios es un plan perfecto, Dios ofrece, no solamente al pueblo escogido sino al resto del mundo para obtener la salvación. Dios envía a su Hijo unigénito para dar su vida en expiación a favor de la humanidad para que todos caigan bajo el poder de la gracia de Dios en Jesucristo.</a:t>
            </a:r>
          </a:p>
          <a:p>
            <a:endParaRPr lang="es-ES" dirty="0">
              <a:latin typeface="Times New Roman" panose="02020603050405020304" pitchFamily="18" charset="0"/>
              <a:cs typeface="Times New Roman" panose="02020603050405020304" pitchFamily="18" charset="0"/>
            </a:endParaRPr>
          </a:p>
          <a:p>
            <a:r>
              <a:rPr lang="es-ES" i="1" dirty="0">
                <a:latin typeface="Times New Roman" panose="02020603050405020304" pitchFamily="18" charset="0"/>
                <a:cs typeface="Times New Roman" panose="02020603050405020304" pitchFamily="18" charset="0"/>
              </a:rPr>
              <a:t>      “Porque de tal manera amó Dios al mundo, que ha dado a su Hijo unigénito, para que todo aquel que en él cree no se pierda, más tenga vida eterna”. Juan 3.16</a:t>
            </a:r>
          </a:p>
          <a:p>
            <a:pPr marL="342900" indent="-34290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p:txBody>
      </p:sp>
      <p:sp>
        <p:nvSpPr>
          <p:cNvPr id="2" name="Footer Placeholder 1"/>
          <p:cNvSpPr>
            <a:spLocks noGrp="1"/>
          </p:cNvSpPr>
          <p:nvPr>
            <p:ph type="ftr" sz="quarter" idx="11"/>
          </p:nvPr>
        </p:nvSpPr>
        <p:spPr/>
        <p:txBody>
          <a:bodyPr/>
          <a:lstStyle/>
          <a:p>
            <a:r>
              <a:rPr lang="en-US" dirty="0"/>
              <a:t>Copyright 2010</a:t>
            </a:r>
          </a:p>
        </p:txBody>
      </p:sp>
      <p:sp>
        <p:nvSpPr>
          <p:cNvPr id="4" name="Title 3"/>
          <p:cNvSpPr>
            <a:spLocks noGrp="1"/>
          </p:cNvSpPr>
          <p:nvPr>
            <p:ph type="title"/>
          </p:nvPr>
        </p:nvSpPr>
        <p:spPr>
          <a:xfrm>
            <a:off x="1371600" y="136525"/>
            <a:ext cx="7620000" cy="715962"/>
          </a:xfrm>
        </p:spPr>
        <p:txBody>
          <a:bodyPr/>
          <a:lstStyle/>
          <a:p>
            <a:r>
              <a:rPr lang="en-US" u="sng" dirty="0">
                <a:latin typeface="Times New Roman" panose="02020603050405020304" pitchFamily="18" charset="0"/>
                <a:cs typeface="Times New Roman" panose="02020603050405020304" pitchFamily="18" charset="0"/>
              </a:rPr>
              <a:t>CONCLUSIÓN </a:t>
            </a:r>
          </a:p>
        </p:txBody>
      </p:sp>
    </p:spTree>
    <p:extLst>
      <p:ext uri="{BB962C8B-B14F-4D97-AF65-F5344CB8AC3E}">
        <p14:creationId xmlns:p14="http://schemas.microsoft.com/office/powerpoint/2010/main" val="8365464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4"/>
          </p:nvPr>
        </p:nvSpPr>
        <p:spPr/>
        <p:txBody>
          <a:bodyPr/>
          <a:lstStyle/>
          <a:p>
            <a:fld id="{81582BD6-FC20-4557-852B-8433F8572D30}" type="slidenum">
              <a:rPr lang="en-US" smtClean="0"/>
              <a:pPr/>
              <a:t>18</a:t>
            </a:fld>
            <a:endParaRPr lang="en-US" dirty="0"/>
          </a:p>
        </p:txBody>
      </p:sp>
      <p:sp>
        <p:nvSpPr>
          <p:cNvPr id="11" name="Footer Placeholder 10"/>
          <p:cNvSpPr>
            <a:spLocks noGrp="1"/>
          </p:cNvSpPr>
          <p:nvPr>
            <p:ph type="ftr" sz="quarter" idx="15"/>
          </p:nvPr>
        </p:nvSpPr>
        <p:spPr/>
        <p:txBody>
          <a:bodyPr/>
          <a:lstStyle/>
          <a:p>
            <a:r>
              <a:rPr lang="en-US" dirty="0"/>
              <a:t>Copyright 2010</a:t>
            </a:r>
          </a:p>
        </p:txBody>
      </p:sp>
      <p:sp>
        <p:nvSpPr>
          <p:cNvPr id="5" name="Title 4"/>
          <p:cNvSpPr>
            <a:spLocks noGrp="1"/>
          </p:cNvSpPr>
          <p:nvPr>
            <p:ph type="title"/>
          </p:nvPr>
        </p:nvSpPr>
        <p:spPr>
          <a:xfrm>
            <a:off x="152400" y="175022"/>
            <a:ext cx="4267200" cy="715962"/>
          </a:xfrm>
        </p:spPr>
        <p:txBody>
          <a:bodyPr/>
          <a:lstStyle/>
          <a:p>
            <a:r>
              <a:rPr lang="es-PR" dirty="0">
                <a:solidFill>
                  <a:schemeClr val="accent6">
                    <a:lumMod val="50000"/>
                  </a:schemeClr>
                </a:solidFill>
              </a:rPr>
              <a:t>Referencias</a:t>
            </a:r>
            <a:r>
              <a:rPr lang="en-US" dirty="0"/>
              <a:t>:</a:t>
            </a:r>
          </a:p>
        </p:txBody>
      </p:sp>
      <p:sp>
        <p:nvSpPr>
          <p:cNvPr id="4" name="Text Placeholder 3">
            <a:extLst>
              <a:ext uri="{FF2B5EF4-FFF2-40B4-BE49-F238E27FC236}">
                <a16:creationId xmlns:a16="http://schemas.microsoft.com/office/drawing/2014/main" id="{EEACEBF0-9912-4924-8782-4AEB62DF78A8}"/>
              </a:ext>
            </a:extLst>
          </p:cNvPr>
          <p:cNvSpPr>
            <a:spLocks noGrp="1"/>
          </p:cNvSpPr>
          <p:nvPr>
            <p:ph type="body" sz="half" idx="2"/>
          </p:nvPr>
        </p:nvSpPr>
        <p:spPr>
          <a:xfrm>
            <a:off x="152400" y="1280319"/>
            <a:ext cx="6400800" cy="3215482"/>
          </a:xfrm>
        </p:spPr>
        <p:txBody>
          <a:bodyPr>
            <a:noAutofit/>
          </a:bodyPr>
          <a:lstStyle/>
          <a:p>
            <a:pPr marL="285750" indent="-285750">
              <a:buFont typeface="Arial" panose="020B0604020202020204" pitchFamily="34" charset="0"/>
              <a:buChar char="•"/>
            </a:pPr>
            <a:r>
              <a:rPr lang="es-PR" sz="1600" dirty="0">
                <a:solidFill>
                  <a:schemeClr val="tx1"/>
                </a:solidFill>
                <a:latin typeface="Times New Roman" panose="02020603050405020304" pitchFamily="18" charset="0"/>
                <a:cs typeface="Times New Roman" panose="02020603050405020304" pitchFamily="18" charset="0"/>
              </a:rPr>
              <a:t>https://www.bible-history.com/map_jesus/jesus_ministry.jpg</a:t>
            </a:r>
          </a:p>
          <a:p>
            <a:pPr marL="285750" indent="-285750">
              <a:buFont typeface="Arial" panose="020B0604020202020204" pitchFamily="34" charset="0"/>
              <a:buChar char="•"/>
            </a:pPr>
            <a:endParaRPr lang="es-PR" sz="1600" dirty="0">
              <a:solidFill>
                <a:schemeClr val="tx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s-PR" sz="1600" dirty="0">
                <a:solidFill>
                  <a:schemeClr val="tx1"/>
                </a:solidFill>
                <a:latin typeface="Times New Roman" panose="02020603050405020304" pitchFamily="18" charset="0"/>
                <a:cs typeface="Times New Roman" panose="02020603050405020304" pitchFamily="18" charset="0"/>
              </a:rPr>
              <a:t>https://www.bibleodyssey.org/en/tools/map-gallery/i/map-israel-and-judah</a:t>
            </a:r>
          </a:p>
          <a:p>
            <a:pPr marL="285750" indent="-285750">
              <a:buFont typeface="Arial" panose="020B0604020202020204" pitchFamily="34" charset="0"/>
              <a:buChar char="•"/>
            </a:pPr>
            <a:endParaRPr lang="es-PR" sz="1600" dirty="0">
              <a:solidFill>
                <a:schemeClr val="tx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s-PR" sz="1600" dirty="0">
                <a:solidFill>
                  <a:schemeClr val="tx1"/>
                </a:solidFill>
                <a:latin typeface="Times New Roman" panose="02020603050405020304" pitchFamily="18" charset="0"/>
                <a:cs typeface="Times New Roman" panose="02020603050405020304" pitchFamily="18" charset="0"/>
              </a:rPr>
              <a:t>https://humanemotionz.blogspot.com/2011/05/touch-creation-of-adam-by.html</a:t>
            </a:r>
          </a:p>
          <a:p>
            <a:pPr marL="285750" indent="-285750">
              <a:buFont typeface="Arial" panose="020B0604020202020204" pitchFamily="34" charset="0"/>
              <a:buChar char="•"/>
            </a:pPr>
            <a:endParaRPr lang="es-PR" sz="1600" dirty="0">
              <a:solidFill>
                <a:schemeClr val="tx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1600" dirty="0">
                <a:solidFill>
                  <a:schemeClr val="tx1"/>
                </a:solidFill>
                <a:latin typeface="Times New Roman" panose="02020603050405020304" pitchFamily="18" charset="0"/>
                <a:cs typeface="Times New Roman" panose="02020603050405020304" pitchFamily="18" charset="0"/>
              </a:rPr>
              <a:t>http://lewisworldhistory.weebly.com/homework/spread-of-christianity-reading</a:t>
            </a:r>
          </a:p>
          <a:p>
            <a:endParaRPr lang="en-US" sz="1600" dirty="0">
              <a:solidFill>
                <a:schemeClr val="tx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s-PR" sz="1600" dirty="0">
                <a:solidFill>
                  <a:schemeClr val="tx1"/>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https://es.wikipedia.org/wiki/Persecuci%C3%B3n_a_los_cristianos#/media/Archivo:Jean-L%C3%A9on_G%C3%A9r%C3%B4me_-_The_Christian_Martyrs'_Last_Prayer_-_Walters_37113.jpg</a:t>
            </a:r>
            <a:endParaRPr lang="es-PR" sz="1600" dirty="0">
              <a:solidFill>
                <a:schemeClr val="tx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s-PR" sz="1600" dirty="0">
              <a:solidFill>
                <a:schemeClr val="tx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s-PR" sz="1600" dirty="0">
                <a:solidFill>
                  <a:schemeClr val="tx1"/>
                </a:solidFill>
                <a:latin typeface="Times New Roman" panose="02020603050405020304" pitchFamily="18" charset="0"/>
                <a:cs typeface="Times New Roman" panose="02020603050405020304" pitchFamily="18" charset="0"/>
              </a:rPr>
              <a:t>https://santocielos.com/c-catolicismo/ensenanzas-de-jesus</a:t>
            </a:r>
          </a:p>
          <a:p>
            <a:pPr marL="285750" indent="-285750">
              <a:buFont typeface="Arial" panose="020B0604020202020204" pitchFamily="34" charset="0"/>
              <a:buChar char="•"/>
            </a:pPr>
            <a:endParaRPr lang="es-PR" sz="1600" dirty="0">
              <a:solidFill>
                <a:schemeClr val="tx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s-PR" sz="1600" dirty="0">
                <a:solidFill>
                  <a:schemeClr val="tx1"/>
                </a:solidFill>
                <a:latin typeface="Times New Roman" panose="02020603050405020304" pitchFamily="18" charset="0"/>
                <a:cs typeface="Times New Roman" panose="02020603050405020304" pitchFamily="18" charset="0"/>
              </a:rPr>
              <a:t>https://www.romaimperial.com/cristianismo-en-el-imperio-romano</a:t>
            </a:r>
          </a:p>
          <a:p>
            <a:pPr marL="285750" indent="-285750">
              <a:buFont typeface="Arial" panose="020B0604020202020204" pitchFamily="34" charset="0"/>
              <a:buChar char="•"/>
            </a:pPr>
            <a:endParaRPr lang="es-PR" sz="1600" dirty="0">
              <a:solidFill>
                <a:schemeClr val="tx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s-PR" sz="1600" dirty="0">
                <a:solidFill>
                  <a:schemeClr val="tx1"/>
                </a:solidFill>
                <a:latin typeface="Times New Roman" panose="02020603050405020304" pitchFamily="18" charset="0"/>
                <a:cs typeface="Times New Roman" panose="02020603050405020304" pitchFamily="18" charset="0"/>
              </a:rPr>
              <a:t>Santa Biblia : Reina-Valera Actualizad, electronic ed. of the 1989 editio, Logos Library Syst (El Paso: Baptist Spanish Publishing House, 1989), Jn 3:16.</a:t>
            </a:r>
          </a:p>
          <a:p>
            <a:pPr marL="285750" indent="-285750">
              <a:buFont typeface="Arial" panose="020B0604020202020204" pitchFamily="34" charset="0"/>
              <a:buChar char="•"/>
            </a:pPr>
            <a:endParaRPr lang="es-PR" sz="1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14927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D3D4356-750F-43A5-86F1-332F9B8C8A9C}" type="slidenum">
              <a:rPr lang="en-US" smtClean="0"/>
              <a:pPr/>
              <a:t>2</a:t>
            </a:fld>
            <a:endParaRPr lang="en-US" dirty="0"/>
          </a:p>
        </p:txBody>
      </p:sp>
      <p:sp>
        <p:nvSpPr>
          <p:cNvPr id="5" name="Content Placeholder 4"/>
          <p:cNvSpPr>
            <a:spLocks noGrp="1"/>
          </p:cNvSpPr>
          <p:nvPr>
            <p:ph idx="1"/>
          </p:nvPr>
        </p:nvSpPr>
        <p:spPr>
          <a:xfrm>
            <a:off x="2362199" y="1066800"/>
            <a:ext cx="6591795" cy="5105401"/>
          </a:xfrm>
        </p:spPr>
        <p:txBody>
          <a:bodyPr>
            <a:normAutofit/>
          </a:bodyPr>
          <a:lstStyle/>
          <a:p>
            <a:r>
              <a:rPr lang="es-PR" dirty="0">
                <a:latin typeface="Times New Roman" panose="02020603050405020304" pitchFamily="18" charset="0"/>
                <a:cs typeface="Times New Roman" panose="02020603050405020304" pitchFamily="18" charset="0"/>
              </a:rPr>
              <a:t>El Cristianismo, es el producto de la caída del hombre en el Edén. Dios diseño el plan de salvación para que el hombre regrese al Edén espiritual. No había otra manera que enviar a su Hijo unigénito en rescate, por expiación de sangre, para la humanidad.</a:t>
            </a:r>
          </a:p>
          <a:p>
            <a:endParaRPr lang="en-US" dirty="0">
              <a:latin typeface="Times New Roman" panose="02020603050405020304" pitchFamily="18" charset="0"/>
              <a:cs typeface="Times New Roman" panose="02020603050405020304" pitchFamily="18" charset="0"/>
            </a:endParaRPr>
          </a:p>
          <a:p>
            <a:r>
              <a:rPr lang="es-ES" dirty="0">
                <a:latin typeface="Times New Roman" panose="02020603050405020304" pitchFamily="18" charset="0"/>
                <a:cs typeface="Times New Roman" panose="02020603050405020304" pitchFamily="18" charset="0"/>
              </a:rPr>
              <a:t>Como está implícito en los nombres de sus Epístolas, Pablo extendió el cristianismo a las ciudades griegas y romanas del antiguo mundo mediterráneo. En ciudades como Éfeso, Corinto, Tesalónica y Roma, Pablo se encontró con la experiencia religiosa y cultural del mundo grecorromano. Este encuentro desempeñó un papel importante en la formación del cristianismo.</a:t>
            </a:r>
          </a:p>
          <a:p>
            <a:pPr marL="342900" indent="-34290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p:txBody>
      </p:sp>
      <p:sp>
        <p:nvSpPr>
          <p:cNvPr id="2" name="Footer Placeholder 1"/>
          <p:cNvSpPr>
            <a:spLocks noGrp="1"/>
          </p:cNvSpPr>
          <p:nvPr>
            <p:ph type="ftr" sz="quarter" idx="11"/>
          </p:nvPr>
        </p:nvSpPr>
        <p:spPr/>
        <p:txBody>
          <a:bodyPr/>
          <a:lstStyle/>
          <a:p>
            <a:r>
              <a:rPr lang="en-US" dirty="0"/>
              <a:t>Copyright 2010</a:t>
            </a:r>
          </a:p>
        </p:txBody>
      </p:sp>
      <p:sp>
        <p:nvSpPr>
          <p:cNvPr id="4" name="Title 3"/>
          <p:cNvSpPr>
            <a:spLocks noGrp="1"/>
          </p:cNvSpPr>
          <p:nvPr>
            <p:ph type="title"/>
          </p:nvPr>
        </p:nvSpPr>
        <p:spPr>
          <a:xfrm>
            <a:off x="1371600" y="136525"/>
            <a:ext cx="7620000" cy="715962"/>
          </a:xfrm>
        </p:spPr>
        <p:txBody>
          <a:bodyPr/>
          <a:lstStyle/>
          <a:p>
            <a:r>
              <a:rPr lang="en-US" u="sng" dirty="0">
                <a:latin typeface="Times New Roman" panose="02020603050405020304" pitchFamily="18" charset="0"/>
                <a:cs typeface="Times New Roman" panose="02020603050405020304" pitchFamily="18" charset="0"/>
              </a:rPr>
              <a:t>INTRODUCCIÓN:</a:t>
            </a:r>
          </a:p>
        </p:txBody>
      </p:sp>
    </p:spTree>
    <p:extLst>
      <p:ext uri="{BB962C8B-B14F-4D97-AF65-F5344CB8AC3E}">
        <p14:creationId xmlns:p14="http://schemas.microsoft.com/office/powerpoint/2010/main" val="16086187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lowchart: Delay 14"/>
          <p:cNvSpPr/>
          <p:nvPr/>
        </p:nvSpPr>
        <p:spPr>
          <a:xfrm>
            <a:off x="76197" y="2991067"/>
            <a:ext cx="6172202"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lowchart: Delay 14"/>
          <p:cNvSpPr/>
          <p:nvPr/>
        </p:nvSpPr>
        <p:spPr>
          <a:xfrm>
            <a:off x="76197" y="2291884"/>
            <a:ext cx="6172204"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lowchart: Delay 14"/>
          <p:cNvSpPr/>
          <p:nvPr/>
        </p:nvSpPr>
        <p:spPr>
          <a:xfrm>
            <a:off x="76194" y="1588275"/>
            <a:ext cx="6172205"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lowchart: Delay 14"/>
          <p:cNvSpPr/>
          <p:nvPr/>
        </p:nvSpPr>
        <p:spPr>
          <a:xfrm>
            <a:off x="76191" y="5901705"/>
            <a:ext cx="6172202"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accent6">
                    <a:lumMod val="50000"/>
                  </a:schemeClr>
                </a:solidFill>
                <a:latin typeface="Times New Roman" panose="02020603050405020304" pitchFamily="18" charset="0"/>
                <a:cs typeface="Times New Roman" panose="02020603050405020304" pitchFamily="18" charset="0"/>
              </a:rPr>
              <a:t> La </a:t>
            </a:r>
            <a:r>
              <a:rPr lang="es-PR" sz="2800" dirty="0">
                <a:solidFill>
                  <a:schemeClr val="accent6">
                    <a:lumMod val="50000"/>
                  </a:schemeClr>
                </a:solidFill>
                <a:latin typeface="Times New Roman" panose="02020603050405020304" pitchFamily="18" charset="0"/>
                <a:cs typeface="Times New Roman" panose="02020603050405020304" pitchFamily="18" charset="0"/>
              </a:rPr>
              <a:t>aprobación</a:t>
            </a:r>
            <a:r>
              <a:rPr lang="en-US" sz="2800" dirty="0">
                <a:solidFill>
                  <a:schemeClr val="accent6">
                    <a:lumMod val="50000"/>
                  </a:schemeClr>
                </a:solidFill>
                <a:latin typeface="Times New Roman" panose="02020603050405020304" pitchFamily="18" charset="0"/>
                <a:cs typeface="Times New Roman" panose="02020603050405020304" pitchFamily="18" charset="0"/>
              </a:rPr>
              <a:t> Romana</a:t>
            </a:r>
          </a:p>
        </p:txBody>
      </p:sp>
      <p:sp>
        <p:nvSpPr>
          <p:cNvPr id="24" name="Flowchart: Delay 14"/>
          <p:cNvSpPr/>
          <p:nvPr/>
        </p:nvSpPr>
        <p:spPr>
          <a:xfrm>
            <a:off x="76198" y="3690250"/>
            <a:ext cx="6172202"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ooter Placeholder 16"/>
          <p:cNvSpPr>
            <a:spLocks noGrp="1"/>
          </p:cNvSpPr>
          <p:nvPr>
            <p:ph type="ftr" sz="quarter" idx="10"/>
          </p:nvPr>
        </p:nvSpPr>
        <p:spPr>
          <a:xfrm>
            <a:off x="3124200" y="6641350"/>
            <a:ext cx="2895600" cy="365125"/>
          </a:xfrm>
        </p:spPr>
        <p:txBody>
          <a:bodyPr/>
          <a:lstStyle/>
          <a:p>
            <a:r>
              <a:rPr lang="en-US" dirty="0"/>
              <a:t>Copyright 2010</a:t>
            </a:r>
          </a:p>
        </p:txBody>
      </p:sp>
      <p:sp>
        <p:nvSpPr>
          <p:cNvPr id="4" name="Slide Number Placeholder 3"/>
          <p:cNvSpPr>
            <a:spLocks noGrp="1"/>
          </p:cNvSpPr>
          <p:nvPr>
            <p:ph type="sldNum" sz="quarter" idx="11"/>
          </p:nvPr>
        </p:nvSpPr>
        <p:spPr/>
        <p:txBody>
          <a:bodyPr/>
          <a:lstStyle/>
          <a:p>
            <a:fld id="{81582BD6-FC20-4557-852B-8433F8572D30}" type="slidenum">
              <a:rPr lang="en-US" smtClean="0"/>
              <a:pPr/>
              <a:t>3</a:t>
            </a:fld>
            <a:endParaRPr lang="en-US" dirty="0"/>
          </a:p>
        </p:txBody>
      </p:sp>
      <p:sp>
        <p:nvSpPr>
          <p:cNvPr id="7" name="Title 6"/>
          <p:cNvSpPr>
            <a:spLocks noGrp="1"/>
          </p:cNvSpPr>
          <p:nvPr>
            <p:ph type="title"/>
          </p:nvPr>
        </p:nvSpPr>
        <p:spPr>
          <a:xfrm>
            <a:off x="228600" y="85624"/>
            <a:ext cx="7620000" cy="715962"/>
          </a:xfrm>
        </p:spPr>
        <p:txBody>
          <a:bodyPr/>
          <a:lstStyle/>
          <a:p>
            <a:r>
              <a:rPr lang="es-PR" u="sng" noProof="1">
                <a:latin typeface="Times New Roman" panose="02020603050405020304" pitchFamily="18" charset="0"/>
                <a:cs typeface="Times New Roman" panose="02020603050405020304" pitchFamily="18" charset="0"/>
              </a:rPr>
              <a:t>Temas</a:t>
            </a:r>
            <a:r>
              <a:rPr lang="en-US" dirty="0"/>
              <a:t> </a:t>
            </a:r>
          </a:p>
        </p:txBody>
      </p:sp>
      <p:sp>
        <p:nvSpPr>
          <p:cNvPr id="41" name="Text Placeholder 40"/>
          <p:cNvSpPr>
            <a:spLocks noGrp="1"/>
          </p:cNvSpPr>
          <p:nvPr>
            <p:ph type="body" sz="quarter" idx="16"/>
          </p:nvPr>
        </p:nvSpPr>
        <p:spPr>
          <a:xfrm>
            <a:off x="97222" y="1614771"/>
            <a:ext cx="6151171" cy="601990"/>
          </a:xfrm>
        </p:spPr>
        <p:txBody>
          <a:bodyPr>
            <a:normAutofit/>
          </a:bodyPr>
          <a:lstStyle/>
          <a:p>
            <a:pPr lvl="0"/>
            <a:r>
              <a:rPr lang="en-US" sz="2800" dirty="0">
                <a:solidFill>
                  <a:schemeClr val="accent6">
                    <a:lumMod val="50000"/>
                  </a:schemeClr>
                </a:solidFill>
                <a:latin typeface="Times New Roman" panose="02020603050405020304" pitchFamily="18" charset="0"/>
                <a:cs typeface="Times New Roman" panose="02020603050405020304" pitchFamily="18" charset="0"/>
              </a:rPr>
              <a:t>Los </a:t>
            </a:r>
            <a:r>
              <a:rPr lang="es-PR" sz="2800" dirty="0">
                <a:solidFill>
                  <a:schemeClr val="accent6">
                    <a:lumMod val="50000"/>
                  </a:schemeClr>
                </a:solidFill>
                <a:latin typeface="Times New Roman" panose="02020603050405020304" pitchFamily="18" charset="0"/>
                <a:cs typeface="Times New Roman" panose="02020603050405020304" pitchFamily="18" charset="0"/>
              </a:rPr>
              <a:t>Hebreos</a:t>
            </a:r>
          </a:p>
          <a:p>
            <a:endParaRPr lang="en-US" dirty="0">
              <a:solidFill>
                <a:schemeClr val="accent6">
                  <a:lumMod val="50000"/>
                </a:schemeClr>
              </a:solidFill>
            </a:endParaRPr>
          </a:p>
        </p:txBody>
      </p:sp>
      <p:sp>
        <p:nvSpPr>
          <p:cNvPr id="42" name="Text Placeholder 41"/>
          <p:cNvSpPr>
            <a:spLocks noGrp="1"/>
          </p:cNvSpPr>
          <p:nvPr>
            <p:ph type="body" sz="quarter" idx="17"/>
          </p:nvPr>
        </p:nvSpPr>
        <p:spPr>
          <a:xfrm>
            <a:off x="97216" y="2322516"/>
            <a:ext cx="6088585" cy="610237"/>
          </a:xfrm>
        </p:spPr>
        <p:txBody>
          <a:bodyPr>
            <a:normAutofit/>
          </a:bodyPr>
          <a:lstStyle/>
          <a:p>
            <a:pPr lvl="0"/>
            <a:r>
              <a:rPr lang="en-US" sz="2800" dirty="0">
                <a:solidFill>
                  <a:schemeClr val="accent6">
                    <a:lumMod val="50000"/>
                  </a:schemeClr>
                </a:solidFill>
                <a:latin typeface="Times New Roman" panose="02020603050405020304" pitchFamily="18" charset="0"/>
                <a:cs typeface="Times New Roman" panose="02020603050405020304" pitchFamily="18" charset="0"/>
              </a:rPr>
              <a:t>El </a:t>
            </a:r>
            <a:r>
              <a:rPr lang="es-PR" sz="2800" dirty="0">
                <a:solidFill>
                  <a:schemeClr val="accent6">
                    <a:lumMod val="50000"/>
                  </a:schemeClr>
                </a:solidFill>
                <a:latin typeface="Times New Roman" panose="02020603050405020304" pitchFamily="18" charset="0"/>
                <a:cs typeface="Times New Roman" panose="02020603050405020304" pitchFamily="18" charset="0"/>
              </a:rPr>
              <a:t>Judaísmo</a:t>
            </a:r>
          </a:p>
          <a:p>
            <a:endParaRPr lang="en-US" dirty="0">
              <a:solidFill>
                <a:schemeClr val="accent6">
                  <a:lumMod val="50000"/>
                </a:schemeClr>
              </a:solidFill>
            </a:endParaRPr>
          </a:p>
        </p:txBody>
      </p:sp>
      <p:sp>
        <p:nvSpPr>
          <p:cNvPr id="43" name="Text Placeholder 42"/>
          <p:cNvSpPr>
            <a:spLocks noGrp="1"/>
          </p:cNvSpPr>
          <p:nvPr>
            <p:ph type="body" sz="quarter" idx="18"/>
          </p:nvPr>
        </p:nvSpPr>
        <p:spPr>
          <a:xfrm>
            <a:off x="97222" y="3003450"/>
            <a:ext cx="6151171" cy="616103"/>
          </a:xfrm>
        </p:spPr>
        <p:txBody>
          <a:bodyPr>
            <a:normAutofit/>
          </a:bodyPr>
          <a:lstStyle/>
          <a:p>
            <a:pPr lvl="0"/>
            <a:r>
              <a:rPr lang="es-PR" sz="2800" dirty="0">
                <a:solidFill>
                  <a:schemeClr val="accent6">
                    <a:lumMod val="50000"/>
                  </a:schemeClr>
                </a:solidFill>
                <a:latin typeface="Times New Roman" panose="02020603050405020304" pitchFamily="18" charset="0"/>
                <a:cs typeface="Times New Roman" panose="02020603050405020304" pitchFamily="18" charset="0"/>
              </a:rPr>
              <a:t>Cristianismo</a:t>
            </a:r>
          </a:p>
          <a:p>
            <a:endParaRPr lang="en-US" sz="2800" dirty="0">
              <a:solidFill>
                <a:schemeClr val="accent6">
                  <a:lumMod val="50000"/>
                </a:schemeClr>
              </a:solidFill>
            </a:endParaRPr>
          </a:p>
        </p:txBody>
      </p:sp>
      <p:sp>
        <p:nvSpPr>
          <p:cNvPr id="44" name="Text Placeholder 43"/>
          <p:cNvSpPr>
            <a:spLocks noGrp="1"/>
          </p:cNvSpPr>
          <p:nvPr>
            <p:ph type="body" sz="quarter" idx="19"/>
          </p:nvPr>
        </p:nvSpPr>
        <p:spPr>
          <a:xfrm>
            <a:off x="76188" y="3666406"/>
            <a:ext cx="6172205" cy="652329"/>
          </a:xfrm>
        </p:spPr>
        <p:txBody>
          <a:bodyPr>
            <a:normAutofit/>
          </a:bodyPr>
          <a:lstStyle/>
          <a:p>
            <a:pPr lvl="0"/>
            <a:r>
              <a:rPr lang="en-US" sz="2800" dirty="0">
                <a:solidFill>
                  <a:schemeClr val="accent6">
                    <a:lumMod val="50000"/>
                  </a:schemeClr>
                </a:solidFill>
                <a:latin typeface="Times New Roman" panose="02020603050405020304" pitchFamily="18" charset="0"/>
                <a:cs typeface="Times New Roman" panose="02020603050405020304" pitchFamily="18" charset="0"/>
              </a:rPr>
              <a:t>Las </a:t>
            </a:r>
            <a:r>
              <a:rPr lang="es-PR" sz="2800" dirty="0">
                <a:solidFill>
                  <a:schemeClr val="accent6">
                    <a:lumMod val="50000"/>
                  </a:schemeClr>
                </a:solidFill>
                <a:latin typeface="Times New Roman" panose="02020603050405020304" pitchFamily="18" charset="0"/>
                <a:cs typeface="Times New Roman" panose="02020603050405020304" pitchFamily="18" charset="0"/>
              </a:rPr>
              <a:t>enseñanzas</a:t>
            </a:r>
            <a:r>
              <a:rPr lang="en-US" sz="2800" dirty="0">
                <a:solidFill>
                  <a:schemeClr val="accent6">
                    <a:lumMod val="50000"/>
                  </a:schemeClr>
                </a:solidFill>
                <a:latin typeface="Times New Roman" panose="02020603050405020304" pitchFamily="18" charset="0"/>
                <a:cs typeface="Times New Roman" panose="02020603050405020304" pitchFamily="18" charset="0"/>
              </a:rPr>
              <a:t> de Jesus</a:t>
            </a:r>
          </a:p>
          <a:p>
            <a:endParaRPr lang="en-US" dirty="0">
              <a:solidFill>
                <a:schemeClr val="accent6">
                  <a:lumMod val="50000"/>
                </a:schemeClr>
              </a:solidFill>
            </a:endParaRPr>
          </a:p>
        </p:txBody>
      </p:sp>
      <p:sp>
        <p:nvSpPr>
          <p:cNvPr id="8" name="Text Placeholder 7"/>
          <p:cNvSpPr>
            <a:spLocks noGrp="1"/>
          </p:cNvSpPr>
          <p:nvPr>
            <p:ph type="body" sz="quarter" idx="13"/>
          </p:nvPr>
        </p:nvSpPr>
        <p:spPr>
          <a:xfrm>
            <a:off x="762000" y="828546"/>
            <a:ext cx="7620000" cy="457200"/>
          </a:xfrm>
        </p:spPr>
        <p:txBody>
          <a:bodyPr>
            <a:noAutofit/>
          </a:bodyPr>
          <a:lstStyle/>
          <a:p>
            <a:r>
              <a:rPr lang="en-US" sz="3600" dirty="0">
                <a:latin typeface="Times New Roman" panose="02020603050405020304" pitchFamily="18" charset="0"/>
                <a:cs typeface="Times New Roman" panose="02020603050405020304" pitchFamily="18" charset="0"/>
              </a:rPr>
              <a:t>Camino al </a:t>
            </a:r>
            <a:r>
              <a:rPr lang="es-PR" sz="3600" dirty="0">
                <a:latin typeface="Times New Roman" panose="02020603050405020304" pitchFamily="18" charset="0"/>
                <a:cs typeface="Times New Roman" panose="02020603050405020304" pitchFamily="18" charset="0"/>
              </a:rPr>
              <a:t>Cristianismo</a:t>
            </a:r>
            <a:r>
              <a:rPr lang="en-US" sz="3600" dirty="0">
                <a:latin typeface="Times New Roman" panose="02020603050405020304" pitchFamily="18" charset="0"/>
                <a:cs typeface="Times New Roman" panose="02020603050405020304" pitchFamily="18" charset="0"/>
              </a:rPr>
              <a:t>:</a:t>
            </a:r>
          </a:p>
        </p:txBody>
      </p:sp>
      <p:sp>
        <p:nvSpPr>
          <p:cNvPr id="16" name="Flowchart: Delay 14">
            <a:extLst>
              <a:ext uri="{FF2B5EF4-FFF2-40B4-BE49-F238E27FC236}">
                <a16:creationId xmlns:a16="http://schemas.microsoft.com/office/drawing/2014/main" id="{39E59CD5-CE97-40C2-AA16-9A3E37E28761}"/>
              </a:ext>
            </a:extLst>
          </p:cNvPr>
          <p:cNvSpPr/>
          <p:nvPr/>
        </p:nvSpPr>
        <p:spPr>
          <a:xfrm>
            <a:off x="101181" y="4389433"/>
            <a:ext cx="6172201"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accent6">
                    <a:lumMod val="50000"/>
                  </a:schemeClr>
                </a:solidFill>
                <a:latin typeface="Times New Roman" panose="02020603050405020304" pitchFamily="18" charset="0"/>
                <a:cs typeface="Times New Roman" panose="02020603050405020304" pitchFamily="18" charset="0"/>
              </a:rPr>
              <a:t> Expansion del </a:t>
            </a:r>
            <a:r>
              <a:rPr lang="es-PR" sz="2800" dirty="0">
                <a:solidFill>
                  <a:schemeClr val="accent6">
                    <a:lumMod val="50000"/>
                  </a:schemeClr>
                </a:solidFill>
                <a:latin typeface="Times New Roman" panose="02020603050405020304" pitchFamily="18" charset="0"/>
                <a:cs typeface="Times New Roman" panose="02020603050405020304" pitchFamily="18" charset="0"/>
              </a:rPr>
              <a:t>Cristianismo</a:t>
            </a:r>
            <a:r>
              <a:rPr lang="en-US" sz="2800" dirty="0">
                <a:solidFill>
                  <a:schemeClr val="accent6">
                    <a:lumMod val="50000"/>
                  </a:schemeClr>
                </a:solidFill>
                <a:latin typeface="Times New Roman" panose="02020603050405020304" pitchFamily="18" charset="0"/>
                <a:cs typeface="Times New Roman" panose="02020603050405020304" pitchFamily="18" charset="0"/>
              </a:rPr>
              <a:t> </a:t>
            </a:r>
          </a:p>
        </p:txBody>
      </p:sp>
      <p:pic>
        <p:nvPicPr>
          <p:cNvPr id="2" name="Picture 1">
            <a:extLst>
              <a:ext uri="{FF2B5EF4-FFF2-40B4-BE49-F238E27FC236}">
                <a16:creationId xmlns:a16="http://schemas.microsoft.com/office/drawing/2014/main" id="{B5C23E99-4B4A-47A3-9855-7E333F487715}"/>
              </a:ext>
            </a:extLst>
          </p:cNvPr>
          <p:cNvPicPr>
            <a:picLocks noChangeAspect="1"/>
          </p:cNvPicPr>
          <p:nvPr/>
        </p:nvPicPr>
        <p:blipFill>
          <a:blip r:embed="rId2"/>
          <a:stretch>
            <a:fillRect/>
          </a:stretch>
        </p:blipFill>
        <p:spPr>
          <a:xfrm>
            <a:off x="76193" y="5115202"/>
            <a:ext cx="6172200" cy="652329"/>
          </a:xfrm>
          <a:prstGeom prst="rect">
            <a:avLst/>
          </a:prstGeom>
        </p:spPr>
      </p:pic>
      <p:sp>
        <p:nvSpPr>
          <p:cNvPr id="3" name="Rectangle 2">
            <a:extLst>
              <a:ext uri="{FF2B5EF4-FFF2-40B4-BE49-F238E27FC236}">
                <a16:creationId xmlns:a16="http://schemas.microsoft.com/office/drawing/2014/main" id="{A83C39EC-66A7-46F4-B6B9-05A8E6BBBA3C}"/>
              </a:ext>
            </a:extLst>
          </p:cNvPr>
          <p:cNvSpPr/>
          <p:nvPr/>
        </p:nvSpPr>
        <p:spPr>
          <a:xfrm>
            <a:off x="97221" y="5151437"/>
            <a:ext cx="6151171" cy="523220"/>
          </a:xfrm>
          <a:prstGeom prst="rect">
            <a:avLst/>
          </a:prstGeom>
        </p:spPr>
        <p:txBody>
          <a:bodyPr wrap="square">
            <a:spAutoFit/>
          </a:bodyPr>
          <a:lstStyle/>
          <a:p>
            <a:r>
              <a:rPr lang="es-PR" sz="2800" dirty="0">
                <a:solidFill>
                  <a:schemeClr val="accent6">
                    <a:lumMod val="50000"/>
                  </a:schemeClr>
                </a:solidFill>
                <a:latin typeface="Times New Roman" panose="02020603050405020304" pitchFamily="18" charset="0"/>
                <a:cs typeface="Times New Roman" panose="02020603050405020304" pitchFamily="18" charset="0"/>
              </a:rPr>
              <a:t> Persecución de los Cristianos</a:t>
            </a:r>
          </a:p>
        </p:txBody>
      </p:sp>
      <p:pic>
        <p:nvPicPr>
          <p:cNvPr id="21" name="Picture 20">
            <a:extLst>
              <a:ext uri="{FF2B5EF4-FFF2-40B4-BE49-F238E27FC236}">
                <a16:creationId xmlns:a16="http://schemas.microsoft.com/office/drawing/2014/main" id="{1E1590EC-26F6-4B13-B443-EA5718328A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8987" y="888843"/>
            <a:ext cx="1419225" cy="847725"/>
          </a:xfrm>
          <a:prstGeom prst="rect">
            <a:avLst/>
          </a:prstGeom>
        </p:spPr>
      </p:pic>
    </p:spTree>
    <p:extLst>
      <p:ext uri="{BB962C8B-B14F-4D97-AF65-F5344CB8AC3E}">
        <p14:creationId xmlns:p14="http://schemas.microsoft.com/office/powerpoint/2010/main" val="21131704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2010</a:t>
            </a:r>
          </a:p>
        </p:txBody>
      </p:sp>
      <p:sp>
        <p:nvSpPr>
          <p:cNvPr id="3" name="Slide Number Placeholder 2"/>
          <p:cNvSpPr>
            <a:spLocks noGrp="1"/>
          </p:cNvSpPr>
          <p:nvPr>
            <p:ph type="sldNum" sz="quarter" idx="12"/>
          </p:nvPr>
        </p:nvSpPr>
        <p:spPr/>
        <p:txBody>
          <a:bodyPr/>
          <a:lstStyle/>
          <a:p>
            <a:fld id="{7D3D4356-750F-43A5-86F1-332F9B8C8A9C}" type="slidenum">
              <a:rPr lang="en-US" smtClean="0"/>
              <a:pPr/>
              <a:t>4</a:t>
            </a:fld>
            <a:endParaRPr lang="en-US" dirty="0"/>
          </a:p>
        </p:txBody>
      </p:sp>
      <p:sp>
        <p:nvSpPr>
          <p:cNvPr id="6" name="Rectangle 5">
            <a:extLst>
              <a:ext uri="{FF2B5EF4-FFF2-40B4-BE49-F238E27FC236}">
                <a16:creationId xmlns:a16="http://schemas.microsoft.com/office/drawing/2014/main" id="{DDBA2D0D-F61E-463E-BD89-B07BB5FB4FD4}"/>
              </a:ext>
            </a:extLst>
          </p:cNvPr>
          <p:cNvSpPr/>
          <p:nvPr/>
        </p:nvSpPr>
        <p:spPr>
          <a:xfrm>
            <a:off x="277586" y="1450893"/>
            <a:ext cx="4572000" cy="4708981"/>
          </a:xfrm>
          <a:prstGeom prst="rect">
            <a:avLst/>
          </a:prstGeom>
        </p:spPr>
        <p:txBody>
          <a:bodyPr>
            <a:spAutoFit/>
          </a:bodyPr>
          <a:lstStyle/>
          <a:p>
            <a:pPr marL="342900" indent="-3429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Tribu nómada que vivía en la Media Luna Fértil.</a:t>
            </a:r>
          </a:p>
          <a:p>
            <a:endParaRPr lang="es-ES" sz="20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Pasó un período de tiempo esclavizado en Egipto.</a:t>
            </a:r>
          </a:p>
          <a:p>
            <a:endParaRPr lang="es-ES" sz="20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v"/>
            </a:pPr>
            <a:r>
              <a:rPr lang="es-PR" sz="2000" dirty="0">
                <a:latin typeface="Times New Roman" panose="02020603050405020304" pitchFamily="18" charset="0"/>
                <a:cs typeface="Times New Roman" panose="02020603050405020304" pitchFamily="18" charset="0"/>
              </a:rPr>
              <a:t>Éxodos</a:t>
            </a:r>
            <a:r>
              <a:rPr lang="es-ES" sz="2000" dirty="0">
                <a:latin typeface="Times New Roman" panose="02020603050405020304" pitchFamily="18" charset="0"/>
                <a:cs typeface="Times New Roman" panose="02020603050405020304" pitchFamily="18" charset="0"/>
              </a:rPr>
              <a:t>: Moisés lleva al pueblo judío fuera de la esclavitud a la tierra de Canaán.</a:t>
            </a:r>
          </a:p>
          <a:p>
            <a:endParaRPr lang="es-ES" sz="20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Establecer el reino de Israel con Jerusalén como la capital. </a:t>
            </a:r>
          </a:p>
          <a:p>
            <a:endParaRPr lang="es-ES" sz="20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Los sistemas de creencias evolucionan hacia el judaísmo.</a:t>
            </a:r>
            <a:endParaRPr lang="es-PR" sz="2000" dirty="0">
              <a:latin typeface="Times New Roman" panose="02020603050405020304" pitchFamily="18" charset="0"/>
              <a:cs typeface="Times New Roman" panose="02020603050405020304" pitchFamily="18" charset="0"/>
            </a:endParaRPr>
          </a:p>
        </p:txBody>
      </p:sp>
      <p:sp>
        <p:nvSpPr>
          <p:cNvPr id="9" name="Flowchart: Delay 14">
            <a:extLst>
              <a:ext uri="{FF2B5EF4-FFF2-40B4-BE49-F238E27FC236}">
                <a16:creationId xmlns:a16="http://schemas.microsoft.com/office/drawing/2014/main" id="{65CCC573-AA8B-4E6A-91DA-CC2FBF00B7A1}"/>
              </a:ext>
            </a:extLst>
          </p:cNvPr>
          <p:cNvSpPr/>
          <p:nvPr/>
        </p:nvSpPr>
        <p:spPr>
          <a:xfrm>
            <a:off x="228600" y="509669"/>
            <a:ext cx="4620986"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40">
            <a:extLst>
              <a:ext uri="{FF2B5EF4-FFF2-40B4-BE49-F238E27FC236}">
                <a16:creationId xmlns:a16="http://schemas.microsoft.com/office/drawing/2014/main" id="{E6897F83-9371-441F-BEEF-098F101D6965}"/>
              </a:ext>
            </a:extLst>
          </p:cNvPr>
          <p:cNvSpPr txBox="1">
            <a:spLocks/>
          </p:cNvSpPr>
          <p:nvPr/>
        </p:nvSpPr>
        <p:spPr>
          <a:xfrm>
            <a:off x="228600" y="509669"/>
            <a:ext cx="4620986" cy="628486"/>
          </a:xfrm>
          <a:prstGeom prst="rect">
            <a:avLst/>
          </a:prstGeom>
        </p:spPr>
        <p:txBody>
          <a:bodyPr>
            <a:normAutofit/>
          </a:bodyPr>
          <a:lst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800" dirty="0">
                <a:solidFill>
                  <a:schemeClr val="accent6">
                    <a:lumMod val="50000"/>
                  </a:schemeClr>
                </a:solidFill>
                <a:latin typeface="Times New Roman" panose="02020603050405020304" pitchFamily="18" charset="0"/>
                <a:cs typeface="Times New Roman" panose="02020603050405020304" pitchFamily="18" charset="0"/>
              </a:rPr>
              <a:t>Los </a:t>
            </a:r>
            <a:r>
              <a:rPr lang="es-PR" sz="2800" dirty="0">
                <a:solidFill>
                  <a:schemeClr val="accent6">
                    <a:lumMod val="50000"/>
                  </a:schemeClr>
                </a:solidFill>
                <a:latin typeface="Times New Roman" panose="02020603050405020304" pitchFamily="18" charset="0"/>
                <a:cs typeface="Times New Roman" panose="02020603050405020304" pitchFamily="18" charset="0"/>
              </a:rPr>
              <a:t>Hebreos</a:t>
            </a:r>
          </a:p>
          <a:p>
            <a:pPr algn="ctr"/>
            <a:endParaRPr lang="en-US" dirty="0">
              <a:solidFill>
                <a:schemeClr val="accent6">
                  <a:lumMod val="50000"/>
                </a:schemeClr>
              </a:solidFill>
            </a:endParaRPr>
          </a:p>
        </p:txBody>
      </p:sp>
      <p:pic>
        <p:nvPicPr>
          <p:cNvPr id="17" name="Picture 16">
            <a:extLst>
              <a:ext uri="{FF2B5EF4-FFF2-40B4-BE49-F238E27FC236}">
                <a16:creationId xmlns:a16="http://schemas.microsoft.com/office/drawing/2014/main" id="{61582984-E811-4785-9E21-9AB7C2B8FE2E}"/>
              </a:ext>
            </a:extLst>
          </p:cNvPr>
          <p:cNvPicPr>
            <a:picLocks noChangeAspect="1"/>
          </p:cNvPicPr>
          <p:nvPr/>
        </p:nvPicPr>
        <p:blipFill>
          <a:blip r:embed="rId2"/>
          <a:stretch>
            <a:fillRect/>
          </a:stretch>
        </p:blipFill>
        <p:spPr>
          <a:xfrm>
            <a:off x="5071918" y="185409"/>
            <a:ext cx="3765797" cy="2647950"/>
          </a:xfrm>
          <a:prstGeom prst="rect">
            <a:avLst/>
          </a:prstGeom>
        </p:spPr>
      </p:pic>
    </p:spTree>
    <p:extLst>
      <p:ext uri="{BB962C8B-B14F-4D97-AF65-F5344CB8AC3E}">
        <p14:creationId xmlns:p14="http://schemas.microsoft.com/office/powerpoint/2010/main" val="33277962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2010</a:t>
            </a:r>
          </a:p>
        </p:txBody>
      </p:sp>
      <p:sp>
        <p:nvSpPr>
          <p:cNvPr id="3" name="Slide Number Placeholder 2"/>
          <p:cNvSpPr>
            <a:spLocks noGrp="1"/>
          </p:cNvSpPr>
          <p:nvPr>
            <p:ph type="sldNum" sz="quarter" idx="12"/>
          </p:nvPr>
        </p:nvSpPr>
        <p:spPr/>
        <p:txBody>
          <a:bodyPr/>
          <a:lstStyle/>
          <a:p>
            <a:fld id="{7D3D4356-750F-43A5-86F1-332F9B8C8A9C}" type="slidenum">
              <a:rPr lang="en-US" smtClean="0"/>
              <a:pPr/>
              <a:t>5</a:t>
            </a:fld>
            <a:endParaRPr lang="en-US" dirty="0"/>
          </a:p>
        </p:txBody>
      </p:sp>
      <p:sp>
        <p:nvSpPr>
          <p:cNvPr id="6" name="Rectangle 5">
            <a:extLst>
              <a:ext uri="{FF2B5EF4-FFF2-40B4-BE49-F238E27FC236}">
                <a16:creationId xmlns:a16="http://schemas.microsoft.com/office/drawing/2014/main" id="{DDBA2D0D-F61E-463E-BD89-B07BB5FB4FD4}"/>
              </a:ext>
            </a:extLst>
          </p:cNvPr>
          <p:cNvSpPr/>
          <p:nvPr/>
        </p:nvSpPr>
        <p:spPr>
          <a:xfrm>
            <a:off x="277586" y="1450893"/>
            <a:ext cx="5361214" cy="707886"/>
          </a:xfrm>
          <a:prstGeom prst="rect">
            <a:avLst/>
          </a:prstGeom>
        </p:spPr>
        <p:txBody>
          <a:bodyPr wrap="square">
            <a:spAutoFit/>
          </a:bodyPr>
          <a:lstStyle/>
          <a:p>
            <a:pPr marL="342900" indent="-3429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Los hebreos parte de la antigua civilización.</a:t>
            </a:r>
          </a:p>
          <a:p>
            <a:endParaRPr lang="es-ES" sz="2000" dirty="0">
              <a:latin typeface="Times New Roman" panose="02020603050405020304" pitchFamily="18" charset="0"/>
              <a:cs typeface="Times New Roman" panose="02020603050405020304" pitchFamily="18" charset="0"/>
            </a:endParaRPr>
          </a:p>
        </p:txBody>
      </p:sp>
      <p:sp>
        <p:nvSpPr>
          <p:cNvPr id="9" name="Flowchart: Delay 14">
            <a:extLst>
              <a:ext uri="{FF2B5EF4-FFF2-40B4-BE49-F238E27FC236}">
                <a16:creationId xmlns:a16="http://schemas.microsoft.com/office/drawing/2014/main" id="{65CCC573-AA8B-4E6A-91DA-CC2FBF00B7A1}"/>
              </a:ext>
            </a:extLst>
          </p:cNvPr>
          <p:cNvSpPr/>
          <p:nvPr/>
        </p:nvSpPr>
        <p:spPr>
          <a:xfrm>
            <a:off x="228600" y="509669"/>
            <a:ext cx="4620986"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40">
            <a:extLst>
              <a:ext uri="{FF2B5EF4-FFF2-40B4-BE49-F238E27FC236}">
                <a16:creationId xmlns:a16="http://schemas.microsoft.com/office/drawing/2014/main" id="{E6897F83-9371-441F-BEEF-098F101D6965}"/>
              </a:ext>
            </a:extLst>
          </p:cNvPr>
          <p:cNvSpPr txBox="1">
            <a:spLocks/>
          </p:cNvSpPr>
          <p:nvPr/>
        </p:nvSpPr>
        <p:spPr>
          <a:xfrm>
            <a:off x="228600" y="509669"/>
            <a:ext cx="4620986" cy="628486"/>
          </a:xfrm>
          <a:prstGeom prst="rect">
            <a:avLst/>
          </a:prstGeom>
        </p:spPr>
        <p:txBody>
          <a:bodyPr>
            <a:normAutofit/>
          </a:bodyPr>
          <a:lst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800" dirty="0">
                <a:solidFill>
                  <a:schemeClr val="accent6">
                    <a:lumMod val="50000"/>
                  </a:schemeClr>
                </a:solidFill>
                <a:latin typeface="Times New Roman" panose="02020603050405020304" pitchFamily="18" charset="0"/>
                <a:cs typeface="Times New Roman" panose="02020603050405020304" pitchFamily="18" charset="0"/>
              </a:rPr>
              <a:t>Los </a:t>
            </a:r>
            <a:r>
              <a:rPr lang="es-PR" sz="2800" dirty="0">
                <a:solidFill>
                  <a:schemeClr val="accent6">
                    <a:lumMod val="50000"/>
                  </a:schemeClr>
                </a:solidFill>
                <a:latin typeface="Times New Roman" panose="02020603050405020304" pitchFamily="18" charset="0"/>
                <a:cs typeface="Times New Roman" panose="02020603050405020304" pitchFamily="18" charset="0"/>
              </a:rPr>
              <a:t>Hebreos</a:t>
            </a:r>
          </a:p>
          <a:p>
            <a:pPr algn="ctr"/>
            <a:endParaRPr lang="en-US" dirty="0">
              <a:solidFill>
                <a:schemeClr val="accent6">
                  <a:lumMod val="50000"/>
                </a:schemeClr>
              </a:solidFill>
            </a:endParaRPr>
          </a:p>
        </p:txBody>
      </p:sp>
      <p:pic>
        <p:nvPicPr>
          <p:cNvPr id="4" name="Online Media 3" title="HEBREOS| Civilizaciones Antiguas Capítulo 5| Antigua Civilización Hebrea| Israelitas Judíos Judaísmo">
            <a:hlinkClick r:id="" action="ppaction://media"/>
            <a:extLst>
              <a:ext uri="{FF2B5EF4-FFF2-40B4-BE49-F238E27FC236}">
                <a16:creationId xmlns:a16="http://schemas.microsoft.com/office/drawing/2014/main" id="{89431164-907D-ECCC-41F8-EE9322C2920B}"/>
              </a:ext>
            </a:extLst>
          </p:cNvPr>
          <p:cNvPicPr>
            <a:picLocks noRot="1" noChangeAspect="1"/>
          </p:cNvPicPr>
          <p:nvPr>
            <a:videoFile r:link="rId1"/>
          </p:nvPr>
        </p:nvPicPr>
        <p:blipFill>
          <a:blip r:embed="rId3"/>
          <a:stretch>
            <a:fillRect/>
          </a:stretch>
        </p:blipFill>
        <p:spPr>
          <a:xfrm>
            <a:off x="391114" y="2158779"/>
            <a:ext cx="5857286" cy="4197571"/>
          </a:xfrm>
          <a:prstGeom prst="rect">
            <a:avLst/>
          </a:prstGeom>
        </p:spPr>
      </p:pic>
    </p:spTree>
    <p:extLst>
      <p:ext uri="{BB962C8B-B14F-4D97-AF65-F5344CB8AC3E}">
        <p14:creationId xmlns:p14="http://schemas.microsoft.com/office/powerpoint/2010/main" val="131276283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2010</a:t>
            </a:r>
          </a:p>
        </p:txBody>
      </p:sp>
      <p:sp>
        <p:nvSpPr>
          <p:cNvPr id="3" name="Slide Number Placeholder 2"/>
          <p:cNvSpPr>
            <a:spLocks noGrp="1"/>
          </p:cNvSpPr>
          <p:nvPr>
            <p:ph type="sldNum" sz="quarter" idx="12"/>
          </p:nvPr>
        </p:nvSpPr>
        <p:spPr/>
        <p:txBody>
          <a:bodyPr/>
          <a:lstStyle/>
          <a:p>
            <a:fld id="{7D3D4356-750F-43A5-86F1-332F9B8C8A9C}" type="slidenum">
              <a:rPr lang="en-US" smtClean="0"/>
              <a:pPr/>
              <a:t>6</a:t>
            </a:fld>
            <a:endParaRPr lang="en-US" dirty="0"/>
          </a:p>
        </p:txBody>
      </p:sp>
      <p:sp>
        <p:nvSpPr>
          <p:cNvPr id="9" name="Flowchart: Delay 14">
            <a:extLst>
              <a:ext uri="{FF2B5EF4-FFF2-40B4-BE49-F238E27FC236}">
                <a16:creationId xmlns:a16="http://schemas.microsoft.com/office/drawing/2014/main" id="{65CCC573-AA8B-4E6A-91DA-CC2FBF00B7A1}"/>
              </a:ext>
            </a:extLst>
          </p:cNvPr>
          <p:cNvSpPr/>
          <p:nvPr/>
        </p:nvSpPr>
        <p:spPr>
          <a:xfrm>
            <a:off x="228600" y="937180"/>
            <a:ext cx="3962400"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40">
            <a:extLst>
              <a:ext uri="{FF2B5EF4-FFF2-40B4-BE49-F238E27FC236}">
                <a16:creationId xmlns:a16="http://schemas.microsoft.com/office/drawing/2014/main" id="{E6897F83-9371-441F-BEEF-098F101D6965}"/>
              </a:ext>
            </a:extLst>
          </p:cNvPr>
          <p:cNvSpPr txBox="1">
            <a:spLocks/>
          </p:cNvSpPr>
          <p:nvPr/>
        </p:nvSpPr>
        <p:spPr>
          <a:xfrm>
            <a:off x="228600" y="937180"/>
            <a:ext cx="4620986" cy="628486"/>
          </a:xfrm>
          <a:prstGeom prst="rect">
            <a:avLst/>
          </a:prstGeom>
        </p:spPr>
        <p:txBody>
          <a:bodyPr>
            <a:normAutofit/>
          </a:bodyPr>
          <a:lst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PR" sz="2800" dirty="0">
                <a:solidFill>
                  <a:schemeClr val="accent6">
                    <a:lumMod val="50000"/>
                  </a:schemeClr>
                </a:solidFill>
                <a:latin typeface="Times New Roman" panose="02020603050405020304" pitchFamily="18" charset="0"/>
                <a:cs typeface="Times New Roman" panose="02020603050405020304" pitchFamily="18" charset="0"/>
              </a:rPr>
              <a:t>Judaísmo</a:t>
            </a:r>
          </a:p>
          <a:p>
            <a:pPr algn="ctr"/>
            <a:endParaRPr lang="en-US" dirty="0">
              <a:solidFill>
                <a:schemeClr val="accent6">
                  <a:lumMod val="50000"/>
                </a:schemeClr>
              </a:solidFill>
            </a:endParaRPr>
          </a:p>
        </p:txBody>
      </p:sp>
      <p:sp>
        <p:nvSpPr>
          <p:cNvPr id="5" name="Rectangle 4">
            <a:extLst>
              <a:ext uri="{FF2B5EF4-FFF2-40B4-BE49-F238E27FC236}">
                <a16:creationId xmlns:a16="http://schemas.microsoft.com/office/drawing/2014/main" id="{9B7C02B9-454F-44AB-811C-D82A62C63FBC}"/>
              </a:ext>
            </a:extLst>
          </p:cNvPr>
          <p:cNvSpPr/>
          <p:nvPr/>
        </p:nvSpPr>
        <p:spPr>
          <a:xfrm>
            <a:off x="709551" y="2242893"/>
            <a:ext cx="4572000" cy="3847207"/>
          </a:xfrm>
          <a:prstGeom prst="rect">
            <a:avLst/>
          </a:prstGeom>
        </p:spPr>
        <p:txBody>
          <a:bodyPr wrap="square">
            <a:spAutoFit/>
          </a:bodyPr>
          <a:lstStyle/>
          <a:p>
            <a:pPr marL="457200" indent="-457200">
              <a:buFont typeface="Wingdings" panose="05000000000000000000" pitchFamily="2" charset="2"/>
              <a:buChar char="v"/>
            </a:pPr>
            <a:r>
              <a:rPr lang="es-ES" sz="2400" u="sng" dirty="0">
                <a:latin typeface="Times New Roman" panose="02020603050405020304" pitchFamily="18" charset="0"/>
                <a:cs typeface="Times New Roman" panose="02020603050405020304" pitchFamily="18" charset="0"/>
              </a:rPr>
              <a:t>Religión monoteísta </a:t>
            </a:r>
          </a:p>
          <a:p>
            <a:r>
              <a:rPr lang="es-ES" sz="2000" dirty="0">
                <a:latin typeface="Times New Roman" panose="02020603050405020304" pitchFamily="18" charset="0"/>
                <a:cs typeface="Times New Roman" panose="02020603050405020304" pitchFamily="18" charset="0"/>
              </a:rPr>
              <a:t>  </a:t>
            </a:r>
          </a:p>
          <a:p>
            <a:pPr marL="457200" indent="-457200">
              <a:buFont typeface="Arial" panose="020B0604020202020204" pitchFamily="34" charset="0"/>
              <a:buChar char="•"/>
            </a:pPr>
            <a:r>
              <a:rPr lang="es-ES" sz="2000" dirty="0">
                <a:latin typeface="Times New Roman" panose="02020603050405020304" pitchFamily="18" charset="0"/>
                <a:cs typeface="Times New Roman" panose="02020603050405020304" pitchFamily="18" charset="0"/>
              </a:rPr>
              <a:t>Creer en un solo Dios.</a:t>
            </a:r>
          </a:p>
          <a:p>
            <a:pPr marL="457200" indent="-457200">
              <a:buFont typeface="Arial" panose="020B0604020202020204" pitchFamily="34" charset="0"/>
              <a:buChar char="•"/>
            </a:pPr>
            <a:endParaRPr lang="es-ES" sz="20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s-ES" sz="2000" dirty="0">
                <a:latin typeface="Times New Roman" panose="02020603050405020304" pitchFamily="18" charset="0"/>
                <a:cs typeface="Times New Roman" panose="02020603050405020304" pitchFamily="18" charset="0"/>
              </a:rPr>
              <a:t>Un Dios Santo.</a:t>
            </a:r>
          </a:p>
          <a:p>
            <a:pPr marL="457200" indent="-457200">
              <a:buFont typeface="Arial" panose="020B0604020202020204" pitchFamily="34" charset="0"/>
              <a:buChar char="•"/>
            </a:pPr>
            <a:endParaRPr lang="es-ES" sz="20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s-ES" sz="2000" dirty="0">
                <a:latin typeface="Times New Roman" panose="02020603050405020304" pitchFamily="18" charset="0"/>
                <a:cs typeface="Times New Roman" panose="02020603050405020304" pitchFamily="18" charset="0"/>
              </a:rPr>
              <a:t>Un Dios Todopoderoso.</a:t>
            </a:r>
          </a:p>
          <a:p>
            <a:endParaRPr lang="es-ES" sz="20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s-ES" sz="2000" dirty="0">
                <a:latin typeface="Times New Roman" panose="02020603050405020304" pitchFamily="18" charset="0"/>
                <a:cs typeface="Times New Roman" panose="02020603050405020304" pitchFamily="18" charset="0"/>
              </a:rPr>
              <a:t>Un Dios Omnisciente.</a:t>
            </a:r>
          </a:p>
          <a:p>
            <a:endParaRPr lang="es-ES" sz="20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s-ES" sz="2000" dirty="0">
                <a:latin typeface="Times New Roman" panose="02020603050405020304" pitchFamily="18" charset="0"/>
                <a:cs typeface="Times New Roman" panose="02020603050405020304" pitchFamily="18" charset="0"/>
              </a:rPr>
              <a:t>Un Dios Omnipresente.</a:t>
            </a:r>
          </a:p>
          <a:p>
            <a:endParaRPr lang="es-ES" sz="2000"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A5E2520B-F249-499C-933F-BBA40C7F8348}"/>
              </a:ext>
            </a:extLst>
          </p:cNvPr>
          <p:cNvPicPr>
            <a:picLocks noChangeAspect="1"/>
          </p:cNvPicPr>
          <p:nvPr/>
        </p:nvPicPr>
        <p:blipFill rotWithShape="1">
          <a:blip r:embed="rId2"/>
          <a:srcRect b="31369"/>
          <a:stretch/>
        </p:blipFill>
        <p:spPr>
          <a:xfrm>
            <a:off x="4343401" y="228601"/>
            <a:ext cx="4571999" cy="2514600"/>
          </a:xfrm>
          <a:prstGeom prst="rect">
            <a:avLst/>
          </a:prstGeom>
        </p:spPr>
      </p:pic>
    </p:spTree>
    <p:extLst>
      <p:ext uri="{BB962C8B-B14F-4D97-AF65-F5344CB8AC3E}">
        <p14:creationId xmlns:p14="http://schemas.microsoft.com/office/powerpoint/2010/main" val="33617758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5867401" y="1394092"/>
            <a:ext cx="3008313" cy="4691063"/>
          </a:xfrm>
        </p:spPr>
        <p:txBody>
          <a:bodyPr>
            <a:normAutofit/>
          </a:bodyPr>
          <a:lstStyle/>
          <a:p>
            <a:pPr marL="342900" indent="-342900">
              <a:buFont typeface="Wingdings" panose="05000000000000000000" pitchFamily="2" charset="2"/>
              <a:buChar char="v"/>
            </a:pPr>
            <a:r>
              <a:rPr lang="es-PR" sz="2400" dirty="0">
                <a:latin typeface="Times New Roman" panose="02020603050405020304" pitchFamily="18" charset="0"/>
                <a:cs typeface="Times New Roman" panose="02020603050405020304" pitchFamily="18" charset="0"/>
              </a:rPr>
              <a:t>El Judaísmo</a:t>
            </a:r>
            <a:r>
              <a:rPr lang="en-US" sz="2400" dirty="0">
                <a:latin typeface="Times New Roman" panose="02020603050405020304" pitchFamily="18" charset="0"/>
                <a:cs typeface="Times New Roman" panose="02020603050405020304" pitchFamily="18" charset="0"/>
              </a:rPr>
              <a:t> se </a:t>
            </a:r>
            <a:r>
              <a:rPr lang="es-PR" sz="2400" dirty="0">
                <a:latin typeface="Times New Roman" panose="02020603050405020304" pitchFamily="18" charset="0"/>
                <a:cs typeface="Times New Roman" panose="02020603050405020304" pitchFamily="18" charset="0"/>
              </a:rPr>
              <a:t>moldea</a:t>
            </a:r>
            <a:r>
              <a:rPr lang="en-US" sz="2400" dirty="0">
                <a:latin typeface="Times New Roman" panose="02020603050405020304" pitchFamily="18" charset="0"/>
                <a:cs typeface="Times New Roman" panose="02020603050405020304" pitchFamily="18" charset="0"/>
              </a:rPr>
              <a:t> </a:t>
            </a:r>
            <a:r>
              <a:rPr lang="es-PR" sz="2400" dirty="0">
                <a:latin typeface="Times New Roman" panose="02020603050405020304" pitchFamily="18" charset="0"/>
                <a:cs typeface="Times New Roman" panose="02020603050405020304" pitchFamily="18" charset="0"/>
              </a:rPr>
              <a:t>a través</a:t>
            </a:r>
            <a:r>
              <a:rPr lang="en-US" sz="2400" dirty="0">
                <a:latin typeface="Times New Roman" panose="02020603050405020304" pitchFamily="18" charset="0"/>
                <a:cs typeface="Times New Roman" panose="02020603050405020304" pitchFamily="18" charset="0"/>
              </a:rPr>
              <a:t> de las </a:t>
            </a:r>
            <a:r>
              <a:rPr lang="es-PR" sz="2400" dirty="0">
                <a:latin typeface="Times New Roman" panose="02020603050405020304" pitchFamily="18" charset="0"/>
                <a:cs typeface="Times New Roman" panose="02020603050405020304" pitchFamily="18" charset="0"/>
              </a:rPr>
              <a:t>escrituras</a:t>
            </a:r>
            <a:r>
              <a:rPr lang="en-US" sz="2400" dirty="0">
                <a:latin typeface="Times New Roman" panose="02020603050405020304" pitchFamily="18" charset="0"/>
                <a:cs typeface="Times New Roman" panose="02020603050405020304" pitchFamily="18" charset="0"/>
              </a:rPr>
              <a:t>.</a:t>
            </a:r>
          </a:p>
          <a:p>
            <a:endParaRPr lang="en-US"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graphicFrame>
        <p:nvGraphicFramePr>
          <p:cNvPr id="3" name="Diagram 2"/>
          <p:cNvGraphicFramePr/>
          <p:nvPr>
            <p:extLst>
              <p:ext uri="{D42A27DB-BD31-4B8C-83A1-F6EECF244321}">
                <p14:modId xmlns:p14="http://schemas.microsoft.com/office/powerpoint/2010/main" val="969414354"/>
              </p:ext>
            </p:extLst>
          </p:nvPr>
        </p:nvGraphicFramePr>
        <p:xfrm>
          <a:off x="152400" y="380999"/>
          <a:ext cx="5715001" cy="609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r>
              <a:rPr lang="en-US" dirty="0"/>
              <a:t>Copyright 2010</a:t>
            </a:r>
          </a:p>
        </p:txBody>
      </p:sp>
      <p:sp>
        <p:nvSpPr>
          <p:cNvPr id="6" name="Slide Number Placeholder 5"/>
          <p:cNvSpPr>
            <a:spLocks noGrp="1"/>
          </p:cNvSpPr>
          <p:nvPr>
            <p:ph type="sldNum" sz="quarter" idx="12"/>
          </p:nvPr>
        </p:nvSpPr>
        <p:spPr/>
        <p:txBody>
          <a:bodyPr/>
          <a:lstStyle/>
          <a:p>
            <a:fld id="{7D3D4356-750F-43A5-86F1-332F9B8C8A9C}" type="slidenum">
              <a:rPr lang="en-US" smtClean="0"/>
              <a:pPr/>
              <a:t>7</a:t>
            </a:fld>
            <a:endParaRPr lang="en-US" dirty="0"/>
          </a:p>
        </p:txBody>
      </p:sp>
      <p:sp>
        <p:nvSpPr>
          <p:cNvPr id="10" name="TextBox 9">
            <a:extLst>
              <a:ext uri="{FF2B5EF4-FFF2-40B4-BE49-F238E27FC236}">
                <a16:creationId xmlns:a16="http://schemas.microsoft.com/office/drawing/2014/main" id="{A21E0705-DD2C-4FF7-8FC7-3CA41E754213}"/>
              </a:ext>
            </a:extLst>
          </p:cNvPr>
          <p:cNvSpPr txBox="1"/>
          <p:nvPr/>
        </p:nvSpPr>
        <p:spPr>
          <a:xfrm>
            <a:off x="2191544" y="3115081"/>
            <a:ext cx="1524000" cy="461665"/>
          </a:xfrm>
          <a:prstGeom prst="rect">
            <a:avLst/>
          </a:prstGeom>
          <a:noFill/>
        </p:spPr>
        <p:txBody>
          <a:bodyPr wrap="square" rtlCol="0">
            <a:spAutoFit/>
          </a:bodyPr>
          <a:lstStyle/>
          <a:p>
            <a:pPr algn="ctr"/>
            <a:r>
              <a:rPr lang="es-PR" sz="2400" dirty="0"/>
              <a:t>Judaísmo</a:t>
            </a:r>
          </a:p>
        </p:txBody>
      </p:sp>
      <p:sp>
        <p:nvSpPr>
          <p:cNvPr id="11" name="Flowchart: Delay 14">
            <a:extLst>
              <a:ext uri="{FF2B5EF4-FFF2-40B4-BE49-F238E27FC236}">
                <a16:creationId xmlns:a16="http://schemas.microsoft.com/office/drawing/2014/main" id="{0ABE9606-2C47-4BE0-B159-FE1CCCD14228}"/>
              </a:ext>
            </a:extLst>
          </p:cNvPr>
          <p:cNvSpPr/>
          <p:nvPr/>
        </p:nvSpPr>
        <p:spPr>
          <a:xfrm>
            <a:off x="4337957" y="242887"/>
            <a:ext cx="4620986"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40">
            <a:extLst>
              <a:ext uri="{FF2B5EF4-FFF2-40B4-BE49-F238E27FC236}">
                <a16:creationId xmlns:a16="http://schemas.microsoft.com/office/drawing/2014/main" id="{5A50C040-DCEF-4EE1-8A2C-E55A4C91BD25}"/>
              </a:ext>
            </a:extLst>
          </p:cNvPr>
          <p:cNvSpPr txBox="1">
            <a:spLocks/>
          </p:cNvSpPr>
          <p:nvPr/>
        </p:nvSpPr>
        <p:spPr>
          <a:xfrm>
            <a:off x="4337957" y="242887"/>
            <a:ext cx="4620986" cy="628486"/>
          </a:xfrm>
          <a:prstGeom prst="rect">
            <a:avLst/>
          </a:prstGeom>
        </p:spPr>
        <p:txBody>
          <a:bodyPr>
            <a:normAutofit/>
          </a:bodyPr>
          <a:lst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PR" sz="2800" dirty="0">
                <a:solidFill>
                  <a:schemeClr val="accent6">
                    <a:lumMod val="50000"/>
                  </a:schemeClr>
                </a:solidFill>
                <a:latin typeface="Times New Roman" panose="02020603050405020304" pitchFamily="18" charset="0"/>
                <a:cs typeface="Times New Roman" panose="02020603050405020304" pitchFamily="18" charset="0"/>
              </a:rPr>
              <a:t>Judaísmo</a:t>
            </a:r>
          </a:p>
          <a:p>
            <a:pPr algn="ctr"/>
            <a:endParaRPr lang="en-US" dirty="0">
              <a:solidFill>
                <a:schemeClr val="accent6">
                  <a:lumMod val="50000"/>
                </a:schemeClr>
              </a:solidFill>
            </a:endParaRPr>
          </a:p>
        </p:txBody>
      </p:sp>
    </p:spTree>
    <p:extLst>
      <p:ext uri="{BB962C8B-B14F-4D97-AF65-F5344CB8AC3E}">
        <p14:creationId xmlns:p14="http://schemas.microsoft.com/office/powerpoint/2010/main" val="3906692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2010</a:t>
            </a:r>
          </a:p>
        </p:txBody>
      </p:sp>
      <p:sp>
        <p:nvSpPr>
          <p:cNvPr id="3" name="Slide Number Placeholder 2"/>
          <p:cNvSpPr>
            <a:spLocks noGrp="1"/>
          </p:cNvSpPr>
          <p:nvPr>
            <p:ph type="sldNum" sz="quarter" idx="12"/>
          </p:nvPr>
        </p:nvSpPr>
        <p:spPr/>
        <p:txBody>
          <a:bodyPr/>
          <a:lstStyle/>
          <a:p>
            <a:fld id="{7D3D4356-750F-43A5-86F1-332F9B8C8A9C}" type="slidenum">
              <a:rPr lang="en-US" smtClean="0"/>
              <a:pPr/>
              <a:t>8</a:t>
            </a:fld>
            <a:endParaRPr lang="en-US" dirty="0"/>
          </a:p>
        </p:txBody>
      </p:sp>
      <p:sp>
        <p:nvSpPr>
          <p:cNvPr id="9" name="Flowchart: Delay 14">
            <a:extLst>
              <a:ext uri="{FF2B5EF4-FFF2-40B4-BE49-F238E27FC236}">
                <a16:creationId xmlns:a16="http://schemas.microsoft.com/office/drawing/2014/main" id="{65CCC573-AA8B-4E6A-91DA-CC2FBF00B7A1}"/>
              </a:ext>
            </a:extLst>
          </p:cNvPr>
          <p:cNvSpPr/>
          <p:nvPr/>
        </p:nvSpPr>
        <p:spPr>
          <a:xfrm>
            <a:off x="2794907" y="779815"/>
            <a:ext cx="3910695"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40">
            <a:extLst>
              <a:ext uri="{FF2B5EF4-FFF2-40B4-BE49-F238E27FC236}">
                <a16:creationId xmlns:a16="http://schemas.microsoft.com/office/drawing/2014/main" id="{E6897F83-9371-441F-BEEF-098F101D6965}"/>
              </a:ext>
            </a:extLst>
          </p:cNvPr>
          <p:cNvSpPr txBox="1">
            <a:spLocks/>
          </p:cNvSpPr>
          <p:nvPr/>
        </p:nvSpPr>
        <p:spPr>
          <a:xfrm>
            <a:off x="2794907" y="779814"/>
            <a:ext cx="3910695" cy="628487"/>
          </a:xfrm>
          <a:prstGeom prst="rect">
            <a:avLst/>
          </a:prstGeom>
        </p:spPr>
        <p:txBody>
          <a:bodyPr>
            <a:normAutofit/>
          </a:bodyPr>
          <a:lst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PR" sz="2800" dirty="0">
                <a:solidFill>
                  <a:schemeClr val="accent6">
                    <a:lumMod val="50000"/>
                  </a:schemeClr>
                </a:solidFill>
                <a:latin typeface="Times New Roman" panose="02020603050405020304" pitchFamily="18" charset="0"/>
                <a:cs typeface="Times New Roman" panose="02020603050405020304" pitchFamily="18" charset="0"/>
              </a:rPr>
              <a:t>  Judaísmo</a:t>
            </a:r>
          </a:p>
          <a:p>
            <a:pPr algn="ctr"/>
            <a:endParaRPr lang="en-US" dirty="0">
              <a:solidFill>
                <a:schemeClr val="accent6">
                  <a:lumMod val="50000"/>
                </a:schemeClr>
              </a:solidFill>
            </a:endParaRPr>
          </a:p>
        </p:txBody>
      </p:sp>
      <p:sp>
        <p:nvSpPr>
          <p:cNvPr id="5" name="Rectangle 4">
            <a:extLst>
              <a:ext uri="{FF2B5EF4-FFF2-40B4-BE49-F238E27FC236}">
                <a16:creationId xmlns:a16="http://schemas.microsoft.com/office/drawing/2014/main" id="{9B7C02B9-454F-44AB-811C-D82A62C63FBC}"/>
              </a:ext>
            </a:extLst>
          </p:cNvPr>
          <p:cNvSpPr/>
          <p:nvPr/>
        </p:nvSpPr>
        <p:spPr>
          <a:xfrm>
            <a:off x="18555" y="2138604"/>
            <a:ext cx="6763245" cy="3847207"/>
          </a:xfrm>
          <a:prstGeom prst="rect">
            <a:avLst/>
          </a:prstGeom>
        </p:spPr>
        <p:txBody>
          <a:bodyPr wrap="square">
            <a:spAutoFit/>
          </a:bodyPr>
          <a:lstStyle/>
          <a:p>
            <a:pPr marL="457200" indent="-457200">
              <a:buFont typeface="Wingdings" panose="05000000000000000000" pitchFamily="2" charset="2"/>
              <a:buChar char="v"/>
            </a:pPr>
            <a:r>
              <a:rPr lang="es-ES" sz="2400" u="sng" dirty="0">
                <a:latin typeface="Times New Roman" panose="02020603050405020304" pitchFamily="18" charset="0"/>
                <a:cs typeface="Times New Roman" panose="02020603050405020304" pitchFamily="18" charset="0"/>
              </a:rPr>
              <a:t>Textos sagrados del judaísmo</a:t>
            </a:r>
          </a:p>
          <a:p>
            <a:pPr marL="457200" indent="-457200">
              <a:buFont typeface="Arial" panose="020B0604020202020204" pitchFamily="34" charset="0"/>
              <a:buChar char="•"/>
            </a:pPr>
            <a:endParaRPr lang="es-ES" sz="2000" u="sng"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s-ES" sz="2000" dirty="0">
                <a:latin typeface="Times New Roman" panose="02020603050405020304" pitchFamily="18" charset="0"/>
                <a:cs typeface="Times New Roman" panose="02020603050405020304" pitchFamily="18" charset="0"/>
              </a:rPr>
              <a:t>Torá </a:t>
            </a:r>
          </a:p>
          <a:p>
            <a:endParaRPr lang="es-ES" sz="20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s-ES" sz="2000" dirty="0">
                <a:latin typeface="Times New Roman" panose="02020603050405020304" pitchFamily="18" charset="0"/>
                <a:cs typeface="Times New Roman" panose="02020603050405020304" pitchFamily="18" charset="0"/>
              </a:rPr>
              <a:t>Contiene las creencias y leyes del judaísmo.</a:t>
            </a:r>
          </a:p>
          <a:p>
            <a:endParaRPr lang="es-ES" sz="20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s-ES" sz="2000" dirty="0">
                <a:latin typeface="Times New Roman" panose="02020603050405020304" pitchFamily="18" charset="0"/>
                <a:cs typeface="Times New Roman" panose="02020603050405020304" pitchFamily="18" charset="0"/>
              </a:rPr>
              <a:t>Encontrado en el Antiguo Testamento de la Biblia.</a:t>
            </a:r>
          </a:p>
          <a:p>
            <a:endParaRPr lang="es-ES" sz="20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s-ES" sz="2000" dirty="0">
                <a:latin typeface="Times New Roman" panose="02020603050405020304" pitchFamily="18" charset="0"/>
                <a:cs typeface="Times New Roman" panose="02020603050405020304" pitchFamily="18" charset="0"/>
              </a:rPr>
              <a:t>Los 10 Mandamientos.</a:t>
            </a:r>
          </a:p>
          <a:p>
            <a:endParaRPr lang="es-ES" sz="20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s-ES" sz="2000" dirty="0">
                <a:latin typeface="Times New Roman" panose="02020603050405020304" pitchFamily="18" charset="0"/>
                <a:cs typeface="Times New Roman" panose="02020603050405020304" pitchFamily="18" charset="0"/>
              </a:rPr>
              <a:t>Las leyes le dicen a la gente cómo deben comportarse el uno hacia el otro y Dios.</a:t>
            </a:r>
          </a:p>
        </p:txBody>
      </p:sp>
      <p:pic>
        <p:nvPicPr>
          <p:cNvPr id="6" name="Picture 5">
            <a:extLst>
              <a:ext uri="{FF2B5EF4-FFF2-40B4-BE49-F238E27FC236}">
                <a16:creationId xmlns:a16="http://schemas.microsoft.com/office/drawing/2014/main" id="{D1B0B72E-1B3B-4B37-84B9-8383FC0DA9DC}"/>
              </a:ext>
            </a:extLst>
          </p:cNvPr>
          <p:cNvPicPr>
            <a:picLocks noChangeAspect="1"/>
          </p:cNvPicPr>
          <p:nvPr/>
        </p:nvPicPr>
        <p:blipFill>
          <a:blip r:embed="rId2"/>
          <a:stretch>
            <a:fillRect/>
          </a:stretch>
        </p:blipFill>
        <p:spPr>
          <a:xfrm>
            <a:off x="7184571" y="352300"/>
            <a:ext cx="1682833" cy="1456093"/>
          </a:xfrm>
          <a:prstGeom prst="rect">
            <a:avLst/>
          </a:prstGeom>
        </p:spPr>
      </p:pic>
      <p:pic>
        <p:nvPicPr>
          <p:cNvPr id="7" name="Picture 6">
            <a:extLst>
              <a:ext uri="{FF2B5EF4-FFF2-40B4-BE49-F238E27FC236}">
                <a16:creationId xmlns:a16="http://schemas.microsoft.com/office/drawing/2014/main" id="{830A509D-874A-4447-87A5-EED36962624B}"/>
              </a:ext>
            </a:extLst>
          </p:cNvPr>
          <p:cNvPicPr>
            <a:picLocks noChangeAspect="1"/>
          </p:cNvPicPr>
          <p:nvPr/>
        </p:nvPicPr>
        <p:blipFill>
          <a:blip r:embed="rId3"/>
          <a:stretch>
            <a:fillRect/>
          </a:stretch>
        </p:blipFill>
        <p:spPr>
          <a:xfrm>
            <a:off x="255319" y="150067"/>
            <a:ext cx="2183081" cy="1651203"/>
          </a:xfrm>
          <a:prstGeom prst="rect">
            <a:avLst/>
          </a:prstGeom>
        </p:spPr>
      </p:pic>
    </p:spTree>
    <p:extLst>
      <p:ext uri="{BB962C8B-B14F-4D97-AF65-F5344CB8AC3E}">
        <p14:creationId xmlns:p14="http://schemas.microsoft.com/office/powerpoint/2010/main" val="25051383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2010</a:t>
            </a:r>
          </a:p>
        </p:txBody>
      </p:sp>
      <p:sp>
        <p:nvSpPr>
          <p:cNvPr id="3" name="Slide Number Placeholder 2"/>
          <p:cNvSpPr>
            <a:spLocks noGrp="1"/>
          </p:cNvSpPr>
          <p:nvPr>
            <p:ph type="sldNum" sz="quarter" idx="12"/>
          </p:nvPr>
        </p:nvSpPr>
        <p:spPr/>
        <p:txBody>
          <a:bodyPr/>
          <a:lstStyle/>
          <a:p>
            <a:fld id="{7D3D4356-750F-43A5-86F1-332F9B8C8A9C}" type="slidenum">
              <a:rPr lang="en-US" smtClean="0"/>
              <a:pPr/>
              <a:t>9</a:t>
            </a:fld>
            <a:endParaRPr lang="en-US" dirty="0"/>
          </a:p>
        </p:txBody>
      </p:sp>
      <p:sp>
        <p:nvSpPr>
          <p:cNvPr id="9" name="Flowchart: Delay 14">
            <a:extLst>
              <a:ext uri="{FF2B5EF4-FFF2-40B4-BE49-F238E27FC236}">
                <a16:creationId xmlns:a16="http://schemas.microsoft.com/office/drawing/2014/main" id="{65CCC573-AA8B-4E6A-91DA-CC2FBF00B7A1}"/>
              </a:ext>
            </a:extLst>
          </p:cNvPr>
          <p:cNvSpPr/>
          <p:nvPr/>
        </p:nvSpPr>
        <p:spPr>
          <a:xfrm>
            <a:off x="304800" y="438314"/>
            <a:ext cx="4620986" cy="628486"/>
          </a:xfrm>
          <a:custGeom>
            <a:avLst/>
            <a:gdLst>
              <a:gd name="connsiteX0" fmla="*/ 0 w 914400"/>
              <a:gd name="connsiteY0" fmla="*/ 0 h 838200"/>
              <a:gd name="connsiteX1" fmla="*/ 457200 w 914400"/>
              <a:gd name="connsiteY1" fmla="*/ 0 h 838200"/>
              <a:gd name="connsiteX2" fmla="*/ 914400 w 914400"/>
              <a:gd name="connsiteY2" fmla="*/ 419100 h 838200"/>
              <a:gd name="connsiteX3" fmla="*/ 457200 w 914400"/>
              <a:gd name="connsiteY3" fmla="*/ 838200 h 838200"/>
              <a:gd name="connsiteX4" fmla="*/ 0 w 914400"/>
              <a:gd name="connsiteY4" fmla="*/ 838200 h 838200"/>
              <a:gd name="connsiteX5" fmla="*/ 0 w 914400"/>
              <a:gd name="connsiteY5" fmla="*/ 0 h 838200"/>
              <a:gd name="connsiteX0" fmla="*/ 0 w 3124200"/>
              <a:gd name="connsiteY0" fmla="*/ 0 h 849086"/>
              <a:gd name="connsiteX1" fmla="*/ 2667000 w 3124200"/>
              <a:gd name="connsiteY1" fmla="*/ 10886 h 849086"/>
              <a:gd name="connsiteX2" fmla="*/ 3124200 w 3124200"/>
              <a:gd name="connsiteY2" fmla="*/ 429986 h 849086"/>
              <a:gd name="connsiteX3" fmla="*/ 2667000 w 3124200"/>
              <a:gd name="connsiteY3" fmla="*/ 849086 h 849086"/>
              <a:gd name="connsiteX4" fmla="*/ 2209800 w 3124200"/>
              <a:gd name="connsiteY4" fmla="*/ 849086 h 849086"/>
              <a:gd name="connsiteX5" fmla="*/ 0 w 3124200"/>
              <a:gd name="connsiteY5" fmla="*/ 0 h 849086"/>
              <a:gd name="connsiteX0" fmla="*/ 87086 w 3211286"/>
              <a:gd name="connsiteY0" fmla="*/ 0 h 849086"/>
              <a:gd name="connsiteX1" fmla="*/ 2754086 w 3211286"/>
              <a:gd name="connsiteY1" fmla="*/ 10886 h 849086"/>
              <a:gd name="connsiteX2" fmla="*/ 3211286 w 3211286"/>
              <a:gd name="connsiteY2" fmla="*/ 429986 h 849086"/>
              <a:gd name="connsiteX3" fmla="*/ 2754086 w 3211286"/>
              <a:gd name="connsiteY3" fmla="*/ 849086 h 849086"/>
              <a:gd name="connsiteX4" fmla="*/ 0 w 3211286"/>
              <a:gd name="connsiteY4" fmla="*/ 805543 h 849086"/>
              <a:gd name="connsiteX5" fmla="*/ 87086 w 3211286"/>
              <a:gd name="connsiteY5" fmla="*/ 0 h 849086"/>
              <a:gd name="connsiteX0" fmla="*/ 2209800 w 5334000"/>
              <a:gd name="connsiteY0" fmla="*/ 0 h 849086"/>
              <a:gd name="connsiteX1" fmla="*/ 4876800 w 5334000"/>
              <a:gd name="connsiteY1" fmla="*/ 10886 h 849086"/>
              <a:gd name="connsiteX2" fmla="*/ 5334000 w 5334000"/>
              <a:gd name="connsiteY2" fmla="*/ 429986 h 849086"/>
              <a:gd name="connsiteX3" fmla="*/ 4876800 w 5334000"/>
              <a:gd name="connsiteY3" fmla="*/ 849086 h 849086"/>
              <a:gd name="connsiteX4" fmla="*/ 0 w 5334000"/>
              <a:gd name="connsiteY4" fmla="*/ 849086 h 849086"/>
              <a:gd name="connsiteX5" fmla="*/ 2209800 w 5334000"/>
              <a:gd name="connsiteY5" fmla="*/ 0 h 849086"/>
              <a:gd name="connsiteX0" fmla="*/ 21772 w 5334000"/>
              <a:gd name="connsiteY0" fmla="*/ 0 h 870858"/>
              <a:gd name="connsiteX1" fmla="*/ 4876800 w 5334000"/>
              <a:gd name="connsiteY1" fmla="*/ 32658 h 870858"/>
              <a:gd name="connsiteX2" fmla="*/ 5334000 w 5334000"/>
              <a:gd name="connsiteY2" fmla="*/ 451758 h 870858"/>
              <a:gd name="connsiteX3" fmla="*/ 4876800 w 5334000"/>
              <a:gd name="connsiteY3" fmla="*/ 870858 h 870858"/>
              <a:gd name="connsiteX4" fmla="*/ 0 w 5334000"/>
              <a:gd name="connsiteY4" fmla="*/ 870858 h 870858"/>
              <a:gd name="connsiteX5" fmla="*/ 21772 w 5334000"/>
              <a:gd name="connsiteY5" fmla="*/ 0 h 870858"/>
              <a:gd name="connsiteX0" fmla="*/ 1153886 w 6466114"/>
              <a:gd name="connsiteY0" fmla="*/ 0 h 870858"/>
              <a:gd name="connsiteX1" fmla="*/ 6008914 w 6466114"/>
              <a:gd name="connsiteY1" fmla="*/ 32658 h 870858"/>
              <a:gd name="connsiteX2" fmla="*/ 6466114 w 6466114"/>
              <a:gd name="connsiteY2" fmla="*/ 451758 h 870858"/>
              <a:gd name="connsiteX3" fmla="*/ 6008914 w 6466114"/>
              <a:gd name="connsiteY3" fmla="*/ 870858 h 870858"/>
              <a:gd name="connsiteX4" fmla="*/ 0 w 6466114"/>
              <a:gd name="connsiteY4" fmla="*/ 870858 h 870858"/>
              <a:gd name="connsiteX5" fmla="*/ 1153886 w 6466114"/>
              <a:gd name="connsiteY5" fmla="*/ 0 h 870858"/>
              <a:gd name="connsiteX0" fmla="*/ 0 w 6509656"/>
              <a:gd name="connsiteY0" fmla="*/ 32656 h 838200"/>
              <a:gd name="connsiteX1" fmla="*/ 6052456 w 6509656"/>
              <a:gd name="connsiteY1" fmla="*/ 0 h 838200"/>
              <a:gd name="connsiteX2" fmla="*/ 6509656 w 6509656"/>
              <a:gd name="connsiteY2" fmla="*/ 419100 h 838200"/>
              <a:gd name="connsiteX3" fmla="*/ 6052456 w 6509656"/>
              <a:gd name="connsiteY3" fmla="*/ 838200 h 838200"/>
              <a:gd name="connsiteX4" fmla="*/ 43542 w 6509656"/>
              <a:gd name="connsiteY4" fmla="*/ 838200 h 838200"/>
              <a:gd name="connsiteX5" fmla="*/ 0 w 6509656"/>
              <a:gd name="connsiteY5" fmla="*/ 32656 h 838200"/>
              <a:gd name="connsiteX0" fmla="*/ 1469572 w 7979228"/>
              <a:gd name="connsiteY0" fmla="*/ 32656 h 838200"/>
              <a:gd name="connsiteX1" fmla="*/ 7522028 w 7979228"/>
              <a:gd name="connsiteY1" fmla="*/ 0 h 838200"/>
              <a:gd name="connsiteX2" fmla="*/ 7979228 w 7979228"/>
              <a:gd name="connsiteY2" fmla="*/ 419100 h 838200"/>
              <a:gd name="connsiteX3" fmla="*/ 7522028 w 7979228"/>
              <a:gd name="connsiteY3" fmla="*/ 838200 h 838200"/>
              <a:gd name="connsiteX4" fmla="*/ 0 w 7979228"/>
              <a:gd name="connsiteY4" fmla="*/ 827314 h 838200"/>
              <a:gd name="connsiteX5" fmla="*/ 1469572 w 7979228"/>
              <a:gd name="connsiteY5" fmla="*/ 32656 h 838200"/>
              <a:gd name="connsiteX0" fmla="*/ 0 w 8011885"/>
              <a:gd name="connsiteY0" fmla="*/ 0 h 838202"/>
              <a:gd name="connsiteX1" fmla="*/ 7554685 w 8011885"/>
              <a:gd name="connsiteY1" fmla="*/ 2 h 838202"/>
              <a:gd name="connsiteX2" fmla="*/ 8011885 w 8011885"/>
              <a:gd name="connsiteY2" fmla="*/ 419102 h 838202"/>
              <a:gd name="connsiteX3" fmla="*/ 7554685 w 8011885"/>
              <a:gd name="connsiteY3" fmla="*/ 838202 h 838202"/>
              <a:gd name="connsiteX4" fmla="*/ 32657 w 8011885"/>
              <a:gd name="connsiteY4" fmla="*/ 827316 h 838202"/>
              <a:gd name="connsiteX5" fmla="*/ 0 w 8011885"/>
              <a:gd name="connsiteY5" fmla="*/ 0 h 83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1885" h="838202">
                <a:moveTo>
                  <a:pt x="0" y="0"/>
                </a:moveTo>
                <a:lnTo>
                  <a:pt x="7554685" y="2"/>
                </a:lnTo>
                <a:cubicBezTo>
                  <a:pt x="7807190" y="2"/>
                  <a:pt x="8011885" y="187639"/>
                  <a:pt x="8011885" y="419102"/>
                </a:cubicBezTo>
                <a:cubicBezTo>
                  <a:pt x="8011885" y="650565"/>
                  <a:pt x="7807190" y="838202"/>
                  <a:pt x="7554685" y="838202"/>
                </a:cubicBezTo>
                <a:lnTo>
                  <a:pt x="32657" y="827316"/>
                </a:lnTo>
                <a:lnTo>
                  <a:pt x="0" y="0"/>
                </a:lnTo>
                <a:close/>
              </a:path>
            </a:pathLst>
          </a:custGeom>
          <a:gradFill>
            <a:gsLst>
              <a:gs pos="22479">
                <a:schemeClr val="accent2">
                  <a:lumMod val="60000"/>
                  <a:lumOff val="40000"/>
                  <a:alpha val="31000"/>
                </a:schemeClr>
              </a:gs>
              <a:gs pos="0">
                <a:srgbClr val="FBEAC7">
                  <a:alpha val="0"/>
                </a:srgbClr>
              </a:gs>
              <a:gs pos="59000">
                <a:schemeClr val="bg1">
                  <a:lumMod val="85000"/>
                  <a:alpha val="52000"/>
                </a:schemeClr>
              </a:gs>
              <a:gs pos="100000">
                <a:schemeClr val="bg1">
                  <a:lumMod val="85000"/>
                  <a:alpha val="25000"/>
                </a:schemeClr>
              </a:gs>
            </a:gsLst>
            <a:lin ang="0" scaled="1"/>
          </a:gra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40">
            <a:extLst>
              <a:ext uri="{FF2B5EF4-FFF2-40B4-BE49-F238E27FC236}">
                <a16:creationId xmlns:a16="http://schemas.microsoft.com/office/drawing/2014/main" id="{E6897F83-9371-441F-BEEF-098F101D6965}"/>
              </a:ext>
            </a:extLst>
          </p:cNvPr>
          <p:cNvSpPr txBox="1">
            <a:spLocks/>
          </p:cNvSpPr>
          <p:nvPr/>
        </p:nvSpPr>
        <p:spPr>
          <a:xfrm>
            <a:off x="311228" y="438314"/>
            <a:ext cx="4620986" cy="628486"/>
          </a:xfrm>
          <a:prstGeom prst="rect">
            <a:avLst/>
          </a:prstGeom>
        </p:spPr>
        <p:txBody>
          <a:bodyPr>
            <a:normAutofit/>
          </a:bodyPr>
          <a:lstStyle>
            <a:lvl1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1pPr>
            <a:lvl2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2pPr>
            <a:lvl3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3pPr>
            <a:lvl4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4pPr>
            <a:lvl5pPr marL="0" indent="0" algn="l" defTabSz="914400" rtl="0" eaLnBrk="1" latinLnBrk="0" hangingPunct="1">
              <a:spcBef>
                <a:spcPct val="20000"/>
              </a:spcBef>
              <a:buFontTx/>
              <a:buNone/>
              <a:defRPr sz="2000" b="0" kern="1200" cap="none" spc="0">
                <a:ln>
                  <a:noFill/>
                </a:ln>
                <a:solidFill>
                  <a:schemeClr val="accent4">
                    <a:lumMod val="50000"/>
                  </a:schemeClr>
                </a:solidFill>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s-PR" sz="2800" dirty="0">
                <a:solidFill>
                  <a:schemeClr val="accent6">
                    <a:lumMod val="50000"/>
                  </a:schemeClr>
                </a:solidFill>
                <a:latin typeface="Times New Roman" panose="02020603050405020304" pitchFamily="18" charset="0"/>
                <a:cs typeface="Times New Roman" panose="02020603050405020304" pitchFamily="18" charset="0"/>
              </a:rPr>
              <a:t>Cristianismo</a:t>
            </a:r>
          </a:p>
          <a:p>
            <a:pPr algn="ctr"/>
            <a:endParaRPr lang="en-US" dirty="0">
              <a:solidFill>
                <a:schemeClr val="accent6">
                  <a:lumMod val="50000"/>
                </a:schemeClr>
              </a:solidFill>
            </a:endParaRPr>
          </a:p>
        </p:txBody>
      </p:sp>
      <p:sp>
        <p:nvSpPr>
          <p:cNvPr id="5" name="Rectangle 4">
            <a:extLst>
              <a:ext uri="{FF2B5EF4-FFF2-40B4-BE49-F238E27FC236}">
                <a16:creationId xmlns:a16="http://schemas.microsoft.com/office/drawing/2014/main" id="{9B7C02B9-454F-44AB-811C-D82A62C63FBC}"/>
              </a:ext>
            </a:extLst>
          </p:cNvPr>
          <p:cNvSpPr/>
          <p:nvPr/>
        </p:nvSpPr>
        <p:spPr>
          <a:xfrm>
            <a:off x="218207" y="1566017"/>
            <a:ext cx="5801593" cy="4708981"/>
          </a:xfrm>
          <a:prstGeom prst="rect">
            <a:avLst/>
          </a:prstGeom>
        </p:spPr>
        <p:txBody>
          <a:bodyPr wrap="square">
            <a:spAutoFit/>
          </a:bodyPr>
          <a:lstStyle/>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Basado en las enseñanzas de Jesús de </a:t>
            </a:r>
          </a:p>
          <a:p>
            <a:r>
              <a:rPr lang="es-ES" sz="2000" dirty="0">
                <a:latin typeface="Times New Roman" panose="02020603050405020304" pitchFamily="18" charset="0"/>
                <a:cs typeface="Times New Roman" panose="02020603050405020304" pitchFamily="18" charset="0"/>
              </a:rPr>
              <a:t>       Nazaret.</a:t>
            </a:r>
          </a:p>
          <a:p>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Nacido en el reino de Judea.</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Parte de Israel.</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Controlado por Roma.</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Estudió judaísmo en su juventud.</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Los profetas judíos habían estado prediciendo la venida del Mesías. </a:t>
            </a:r>
          </a:p>
          <a:p>
            <a:pPr marL="457200" indent="-457200">
              <a:buFont typeface="Wingdings" panose="05000000000000000000" pitchFamily="2" charset="2"/>
              <a:buChar char="v"/>
            </a:pPr>
            <a:endParaRPr lang="es-ES" sz="2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s-ES" sz="2000" dirty="0">
                <a:latin typeface="Times New Roman" panose="02020603050405020304" pitchFamily="18" charset="0"/>
                <a:cs typeface="Times New Roman" panose="02020603050405020304" pitchFamily="18" charset="0"/>
              </a:rPr>
              <a:t>Un salvador enviado por Dios.</a:t>
            </a:r>
          </a:p>
        </p:txBody>
      </p:sp>
      <p:pic>
        <p:nvPicPr>
          <p:cNvPr id="6" name="Picture 5">
            <a:extLst>
              <a:ext uri="{FF2B5EF4-FFF2-40B4-BE49-F238E27FC236}">
                <a16:creationId xmlns:a16="http://schemas.microsoft.com/office/drawing/2014/main" id="{20AA17F2-47AE-467A-A281-B0FE174550F8}"/>
              </a:ext>
            </a:extLst>
          </p:cNvPr>
          <p:cNvPicPr>
            <a:picLocks noChangeAspect="1"/>
          </p:cNvPicPr>
          <p:nvPr/>
        </p:nvPicPr>
        <p:blipFill>
          <a:blip r:embed="rId2"/>
          <a:stretch>
            <a:fillRect/>
          </a:stretch>
        </p:blipFill>
        <p:spPr>
          <a:xfrm>
            <a:off x="5224156" y="100899"/>
            <a:ext cx="3767443" cy="2642301"/>
          </a:xfrm>
          <a:prstGeom prst="rect">
            <a:avLst/>
          </a:prstGeom>
        </p:spPr>
      </p:pic>
      <p:sp>
        <p:nvSpPr>
          <p:cNvPr id="7" name="Rectangle 6">
            <a:extLst>
              <a:ext uri="{FF2B5EF4-FFF2-40B4-BE49-F238E27FC236}">
                <a16:creationId xmlns:a16="http://schemas.microsoft.com/office/drawing/2014/main" id="{693FFF04-C2DC-4B2F-BAEC-EDA96DE5A09D}"/>
              </a:ext>
            </a:extLst>
          </p:cNvPr>
          <p:cNvSpPr/>
          <p:nvPr/>
        </p:nvSpPr>
        <p:spPr>
          <a:xfrm>
            <a:off x="5105400" y="2706661"/>
            <a:ext cx="4572000" cy="230832"/>
          </a:xfrm>
          <a:prstGeom prst="rect">
            <a:avLst/>
          </a:prstGeom>
        </p:spPr>
        <p:txBody>
          <a:bodyPr>
            <a:spAutoFit/>
          </a:bodyPr>
          <a:lstStyle/>
          <a:p>
            <a:r>
              <a:rPr lang="en-US" sz="900" dirty="0">
                <a:hlinkClick r:id="rId3"/>
              </a:rPr>
              <a:t>https://www.bible-history.com/map_jesus/MAPJESUS1_Jerusalem.htm</a:t>
            </a:r>
            <a:endParaRPr lang="es-PR" sz="900" dirty="0"/>
          </a:p>
        </p:txBody>
      </p:sp>
    </p:spTree>
    <p:extLst>
      <p:ext uri="{BB962C8B-B14F-4D97-AF65-F5344CB8AC3E}">
        <p14:creationId xmlns:p14="http://schemas.microsoft.com/office/powerpoint/2010/main" val="14027968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theme1.xml><?xml version="1.0" encoding="utf-8"?>
<a:theme xmlns:a="http://schemas.openxmlformats.org/drawingml/2006/main" name="PresenterMedia - clothed cross - animated">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华文楷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esenterMedia - clothed cross - static">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华文楷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11657</TotalTime>
  <Words>1346</Words>
  <Application>Microsoft Office PowerPoint</Application>
  <PresentationFormat>On-screen Show (4:3)</PresentationFormat>
  <Paragraphs>196</Paragraphs>
  <Slides>18</Slides>
  <Notes>0</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18</vt:i4>
      </vt:variant>
    </vt:vector>
  </HeadingPairs>
  <TitlesOfParts>
    <vt:vector size="26" baseType="lpstr">
      <vt:lpstr>Arial</vt:lpstr>
      <vt:lpstr>Calibri</vt:lpstr>
      <vt:lpstr>Century Gothic</vt:lpstr>
      <vt:lpstr>Palatino Linotype</vt:lpstr>
      <vt:lpstr>Times New Roman</vt:lpstr>
      <vt:lpstr>Wingdings</vt:lpstr>
      <vt:lpstr>PresenterMedia - clothed cross - animated</vt:lpstr>
      <vt:lpstr>PresenterMedia - clothed cross - static</vt:lpstr>
      <vt:lpstr>Universidad Teológica del Caribe</vt:lpstr>
      <vt:lpstr>INTRODUCCIÓN:</vt:lpstr>
      <vt:lpstr>Temas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Mapa del crecimiento del cristianismo entre 300 AD a 500 AD. </vt:lpstr>
      <vt:lpstr>CONCLUSIÓN </vt:lpstr>
      <vt:lpstr>Referencias: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Art</dc:creator>
  <cp:lastModifiedBy>Doulos גִילְבֶּרְט</cp:lastModifiedBy>
  <cp:revision>326</cp:revision>
  <dcterms:created xsi:type="dcterms:W3CDTF">2010-01-22T14:46:37Z</dcterms:created>
  <dcterms:modified xsi:type="dcterms:W3CDTF">2023-03-04T16:40:58Z</dcterms:modified>
</cp:coreProperties>
</file>