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189D9-6F51-41CA-8639-B965CFEBC4D3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DD798-DD86-494D-A9C9-039DF4B27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Whitey the Polar Bear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Journey for Food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Whitey the Polar Bear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dirty="0" smtClean="0"/>
              <a:t>Polar Bears are arctic, marine mammals that live on land, in the cold ocean waters, and on 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ea i</a:t>
            </a:r>
            <a:r>
              <a:rPr lang="en-US" dirty="0" smtClean="0"/>
              <a:t>ce. </a:t>
            </a:r>
          </a:p>
          <a:p>
            <a:r>
              <a:rPr lang="en-US" dirty="0" smtClean="0"/>
              <a:t>Polar bears are carnivores and they especially love to hunt seals. </a:t>
            </a:r>
          </a:p>
          <a:p>
            <a:r>
              <a:rPr lang="en-US" dirty="0" smtClean="0"/>
              <a:t>Polar bears hunt seals through breathing holes in the sea ice called leads.</a:t>
            </a:r>
          </a:p>
          <a:p>
            <a:r>
              <a:rPr lang="en-US" dirty="0" smtClean="0"/>
              <a:t>My polar bear was Whitey and he lives in northern </a:t>
            </a:r>
            <a:r>
              <a:rPr lang="en-US" dirty="0"/>
              <a:t>A</a:t>
            </a:r>
            <a:r>
              <a:rPr lang="en-US" dirty="0" smtClean="0"/>
              <a:t>laska.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-1066800"/>
            <a:ext cx="11400589" cy="792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0744200" cy="1295400"/>
          </a:xfrm>
          <a:solidFill>
            <a:srgbClr val="00FFFF"/>
          </a:solidFill>
        </p:spPr>
        <p:txBody>
          <a:bodyPr/>
          <a:lstStyle/>
          <a:p>
            <a:r>
              <a:rPr lang="en-US" dirty="0" smtClean="0"/>
              <a:t>Sea Ice Observations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219200"/>
            <a:ext cx="3886200" cy="6894195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map shows Whitey’s movements during August and September of 2008.</a:t>
            </a:r>
          </a:p>
          <a:p>
            <a:endParaRPr lang="en-US" sz="2800" dirty="0"/>
          </a:p>
          <a:p>
            <a:r>
              <a:rPr lang="en-US" sz="2800" dirty="0" smtClean="0"/>
              <a:t>Prior to these movements, Whitey had stayed primarily on the edge of the land/sea ice border or </a:t>
            </a:r>
            <a:r>
              <a:rPr lang="en-US" sz="2800" dirty="0" smtClean="0"/>
              <a:t>pretty nearby</a:t>
            </a:r>
            <a:r>
              <a:rPr lang="en-US" sz="2800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Whitey on the Move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August – September of 2008, Whitey the Polar Bear made some major moves.</a:t>
            </a:r>
          </a:p>
          <a:p>
            <a:endParaRPr lang="en-US" dirty="0" smtClean="0"/>
          </a:p>
          <a:p>
            <a:r>
              <a:rPr lang="en-US" dirty="0" smtClean="0"/>
              <a:t>Prior to August 2</a:t>
            </a:r>
            <a:r>
              <a:rPr lang="en-US" baseline="30000" dirty="0" smtClean="0"/>
              <a:t>nd</a:t>
            </a:r>
            <a:r>
              <a:rPr lang="en-US" dirty="0" smtClean="0"/>
              <a:t>, Whitey’s movements traveled on or near the sea ice/land border.</a:t>
            </a:r>
          </a:p>
          <a:p>
            <a:endParaRPr lang="en-US" dirty="0" smtClean="0"/>
          </a:p>
          <a:p>
            <a:r>
              <a:rPr lang="en-US" dirty="0" smtClean="0"/>
              <a:t>From August 2</a:t>
            </a:r>
            <a:r>
              <a:rPr lang="en-US" baseline="30000" dirty="0" smtClean="0"/>
              <a:t>nd</a:t>
            </a:r>
            <a:r>
              <a:rPr lang="en-US" dirty="0" smtClean="0"/>
              <a:t> to September 10</a:t>
            </a:r>
            <a:r>
              <a:rPr lang="en-US" baseline="30000" dirty="0" smtClean="0"/>
              <a:t>th</a:t>
            </a:r>
            <a:r>
              <a:rPr lang="en-US" dirty="0" smtClean="0"/>
              <a:t>, Whitey started moving northwest for 234km.  </a:t>
            </a:r>
          </a:p>
          <a:p>
            <a:endParaRPr lang="en-US" dirty="0" smtClean="0"/>
          </a:p>
          <a:p>
            <a:r>
              <a:rPr lang="en-US" dirty="0" smtClean="0"/>
              <a:t>This was Whitey’s first major movement away from the land that he made all year.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White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</a:t>
            </a:r>
            <a:r>
              <a:rPr lang="en-US" dirty="0" smtClean="0"/>
              <a:t> continu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</a:t>
            </a:r>
            <a:r>
              <a:rPr lang="en-US" dirty="0" smtClean="0"/>
              <a:t> to move 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or</a:t>
            </a:r>
            <a:r>
              <a:rPr lang="en-US" dirty="0" smtClean="0"/>
              <a:t>th/northwest over the next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wee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k</a:t>
            </a:r>
            <a:r>
              <a:rPr lang="en-US" dirty="0" smtClean="0"/>
              <a:t> and ende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 up </a:t>
            </a:r>
            <a:r>
              <a:rPr lang="en-US" dirty="0" smtClean="0"/>
              <a:t>traveling a total of 378 km over 6 weeks.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Big Move?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/>
          <a:lstStyle/>
          <a:p>
            <a:r>
              <a:rPr lang="en-US" dirty="0" smtClean="0"/>
              <a:t>During the warm summer months th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/>
              <a:t>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ea ice </a:t>
            </a:r>
            <a:r>
              <a:rPr lang="en-US" dirty="0" smtClean="0"/>
              <a:t>begins to retreat from the land.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During this </a:t>
            </a:r>
            <a:r>
              <a:rPr lang="en-US" dirty="0" smtClean="0"/>
              <a:t>retreat, </a:t>
            </a:r>
            <a:r>
              <a:rPr lang="en-US" dirty="0" smtClean="0"/>
              <a:t>seals and other polar bear prey move further from the land as well.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Polar bears have to make a dec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isi</a:t>
            </a:r>
            <a:r>
              <a:rPr lang="en-US" dirty="0" smtClean="0"/>
              <a:t>on during these months </a:t>
            </a:r>
            <a:r>
              <a:rPr lang="en-US" dirty="0" smtClean="0"/>
              <a:t>to</a:t>
            </a:r>
            <a:r>
              <a:rPr lang="en-US" dirty="0" smtClean="0"/>
              <a:t> </a:t>
            </a:r>
            <a:r>
              <a:rPr lang="en-US" dirty="0" smtClean="0"/>
              <a:t>either </a:t>
            </a:r>
            <a:r>
              <a:rPr lang="en-US" dirty="0" smtClean="0"/>
              <a:t>fast </a:t>
            </a:r>
            <a:r>
              <a:rPr lang="en-US" dirty="0" smtClean="0"/>
              <a:t>while remaining on land, or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swim</a:t>
            </a:r>
            <a:r>
              <a:rPr lang="en-US" dirty="0" smtClean="0"/>
              <a:t> </a:t>
            </a:r>
            <a:r>
              <a:rPr lang="en-US" dirty="0" smtClean="0"/>
              <a:t>out tow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US" dirty="0" smtClean="0"/>
              <a:t>d the se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dirty="0" smtClean="0"/>
              <a:t>ce in search of food.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Whitey’s </a:t>
            </a:r>
            <a:r>
              <a:rPr lang="en-US" dirty="0" smtClean="0"/>
              <a:t>Move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257800"/>
          </a:xfrm>
        </p:spPr>
        <p:txBody>
          <a:bodyPr/>
          <a:lstStyle/>
          <a:p>
            <a:r>
              <a:rPr lang="en-US" dirty="0" smtClean="0"/>
              <a:t>Whitey moved during the end of summer to the </a:t>
            </a:r>
            <a:r>
              <a:rPr lang="en-US" dirty="0" smtClean="0"/>
              <a:t>north</a:t>
            </a:r>
            <a:r>
              <a:rPr lang="en-US" dirty="0" smtClean="0"/>
              <a:t>, when the sea ice had likely retre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ated</a:t>
            </a:r>
            <a:r>
              <a:rPr lang="en-US" dirty="0" smtClean="0"/>
              <a:t> the most.</a:t>
            </a:r>
            <a:endParaRPr lang="en-US" dirty="0" smtClean="0"/>
          </a:p>
          <a:p>
            <a:r>
              <a:rPr lang="en-US" dirty="0" smtClean="0"/>
              <a:t>This move was presumably in search of </a:t>
            </a:r>
            <a:r>
              <a:rPr lang="en-US" dirty="0" smtClean="0"/>
              <a:t>food since the polar bear’s prey probably moved away from land as </a:t>
            </a:r>
            <a:r>
              <a:rPr lang="en-US" dirty="0" smtClean="0"/>
              <a:t>the sea ice receded.  </a:t>
            </a:r>
          </a:p>
          <a:p>
            <a:r>
              <a:rPr lang="en-US" dirty="0" smtClean="0"/>
              <a:t>As the months continued, he continued north and circled around to the east, eve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nt</a:t>
            </a:r>
            <a:r>
              <a:rPr lang="en-US" dirty="0" smtClean="0"/>
              <a:t>ually moving back toward land in the colder, winter months.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340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Whitey the Polar Bear</vt:lpstr>
      <vt:lpstr>Whitey the Polar Bear</vt:lpstr>
      <vt:lpstr>Sea Ice Observations</vt:lpstr>
      <vt:lpstr>Whitey on the Move</vt:lpstr>
      <vt:lpstr>Why the Big Move?</vt:lpstr>
      <vt:lpstr>Evaluating Whitey’s Move</vt:lpstr>
    </vt:vector>
  </TitlesOfParts>
  <Company>Guilford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April King</dc:creator>
  <cp:lastModifiedBy>April King</cp:lastModifiedBy>
  <cp:revision>11</cp:revision>
  <dcterms:created xsi:type="dcterms:W3CDTF">2012-03-13T00:42:20Z</dcterms:created>
  <dcterms:modified xsi:type="dcterms:W3CDTF">2012-03-14T00:27:45Z</dcterms:modified>
</cp:coreProperties>
</file>