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2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8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70EB-E745-7A4B-B149-5044EF4A895F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8B8-B20C-F14D-84ED-4D5696F6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876" y="103759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Ursula</a:t>
            </a:r>
            <a:br>
              <a:rPr lang="en-US" sz="6000" b="1" dirty="0" smtClean="0"/>
            </a:br>
            <a:r>
              <a:rPr lang="en-US" sz="6000" b="1" dirty="0" smtClean="0"/>
              <a:t>Kemp’s Ridley Turtle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8164"/>
            <a:ext cx="91440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Parameter: Sea Surface Temperatures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/>
          <a:lstStyle/>
          <a:p>
            <a:r>
              <a:rPr lang="en-US" dirty="0" smtClean="0"/>
              <a:t>Where Did Ursula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58" y="1638491"/>
            <a:ext cx="8837283" cy="460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Observed 3 days- 19 January-23 January 2009</a:t>
            </a:r>
          </a:p>
          <a:p>
            <a:pPr marL="0" indent="0">
              <a:buNone/>
            </a:pPr>
            <a:endParaRPr lang="en-US" sz="3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Location: the Myrtle Beach, SC coastal region.  Her exact positions were:</a:t>
            </a:r>
          </a:p>
          <a:p>
            <a:pPr marL="0" indent="0">
              <a:buNone/>
            </a:pPr>
            <a:endParaRPr lang="en-US" sz="3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19 January: 58 km from shore at 33.46 N and 78.16 W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21 January: </a:t>
            </a:r>
            <a:r>
              <a:rPr lang="en-US" sz="3000" dirty="0" smtClean="0">
                <a:latin typeface="Times New Roman"/>
                <a:cs typeface="Times New Roman"/>
              </a:rPr>
              <a:t>48 km from shore at 33.42 N and 78.13 W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23 January :</a:t>
            </a:r>
            <a:r>
              <a:rPr lang="en-US" sz="3000" dirty="0" smtClean="0">
                <a:latin typeface="Times New Roman"/>
                <a:cs typeface="Times New Roman"/>
              </a:rPr>
              <a:t>53 km from shore at 33.30 N and 78.54 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Surface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60484"/>
          </a:xfrm>
        </p:spPr>
        <p:txBody>
          <a:bodyPr/>
          <a:lstStyle/>
          <a:p>
            <a:r>
              <a:rPr lang="en-US" dirty="0" smtClean="0"/>
              <a:t>During the observation period, she stayed in waters that averaged 13 degrees Celsius.  </a:t>
            </a:r>
            <a:endParaRPr lang="en-US" dirty="0"/>
          </a:p>
        </p:txBody>
      </p:sp>
      <p:pic>
        <p:nvPicPr>
          <p:cNvPr id="4" name="Picture 3" descr="Screen Shot 2012-03-15 at 9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7" y="2901636"/>
            <a:ext cx="8229600" cy="34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Was Ursula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003"/>
            <a:ext cx="8470510" cy="5391617"/>
          </a:xfrm>
        </p:spPr>
        <p:txBody>
          <a:bodyPr/>
          <a:lstStyle/>
          <a:p>
            <a:r>
              <a:rPr lang="en-US" dirty="0" smtClean="0"/>
              <a:t>Being far off shore, she was most likely moving down the eastern sea coast.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likely not looking for food because she is a benthic feeder and is a little far off shore to find crabs, a preferred prey item.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Possibly getting ready to mate and lay eggs  in warmer sea surface temperatures</a:t>
            </a:r>
          </a:p>
        </p:txBody>
      </p:sp>
    </p:spTree>
    <p:extLst>
      <p:ext uri="{BB962C8B-B14F-4D97-AF65-F5344CB8AC3E}">
        <p14:creationId xmlns:p14="http://schemas.microsoft.com/office/powerpoint/2010/main" val="348281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155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Ursula Kemp’s Ridley Turtle</vt:lpstr>
      <vt:lpstr>Where Did Ursula Go?</vt:lpstr>
      <vt:lpstr>Sea Surface Temperatures</vt:lpstr>
      <vt:lpstr>What Was Ursula Doing?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Ursula Kemp’s Ridley Turtle</dc:title>
  <dc:creator>Amanda Hutchinson</dc:creator>
  <cp:lastModifiedBy>Amanda Hutchinson</cp:lastModifiedBy>
  <cp:revision>5</cp:revision>
  <dcterms:created xsi:type="dcterms:W3CDTF">2012-03-15T02:17:51Z</dcterms:created>
  <dcterms:modified xsi:type="dcterms:W3CDTF">2012-03-15T13:45:06Z</dcterms:modified>
</cp:coreProperties>
</file>