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57" r:id="rId4"/>
    <p:sldId id="258" r:id="rId5"/>
    <p:sldId id="260" r:id="rId6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9074" autoAdjust="0"/>
  </p:normalViewPr>
  <p:slideViewPr>
    <p:cSldViewPr>
      <p:cViewPr varScale="1">
        <p:scale>
          <a:sx n="70" d="100"/>
          <a:sy n="70" d="100"/>
        </p:scale>
        <p:origin x="-2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smtClean="0"/>
            </a:lvl1pPr>
          </a:lstStyle>
          <a:p>
            <a:pPr>
              <a:defRPr/>
            </a:pPr>
            <a:fld id="{C7285CD1-8089-426A-9F8D-53EF906989C7}" type="datetimeFigureOut">
              <a:rPr lang="en-US"/>
              <a:pPr>
                <a:defRPr/>
              </a:pPr>
              <a:t>4/27/2010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smtClean="0"/>
            </a:lvl1pPr>
          </a:lstStyle>
          <a:p>
            <a:pPr>
              <a:defRPr/>
            </a:pPr>
            <a:fld id="{5CF30F6E-7756-4B29-BBC9-E8B636BB3FE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819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8E097E2F-D470-45BF-B7BD-C3A8726647B1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F48F46-3758-4C4C-B437-9449C6093E2F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F7267F-7BA5-4287-B885-E71FF2EBE0B8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DB9B6-E996-42C5-9250-F03143E4C780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0D4A4-320F-401B-B795-A2B074B83C7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AF8FD7-0FFF-4639-98D3-06D0B3CAD8B3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0B82BF-26E0-4A57-B14D-128D6E366C2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6F090D-647A-4389-8F2D-609EC183BB2C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EDA562-B1C3-418B-B65C-E3636674E50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42B930-6556-4E3A-A8E4-E14C17A043D5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ED120B-B065-4232-BA1F-DD8D29DB2A7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5D280C-64AA-46DF-BED6-DA4BFE7DAFD6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6BC5FC-4538-4F89-8242-0605D0F4FAF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00C993-84AE-491D-B155-44C01BDF8A67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3C652C-A521-4454-9AE3-B757343E524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9E78FE-84FA-4422-A4EA-5A970EF99A89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65B00-E128-4C02-B0BE-C45A10A19C8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8C366D-F611-4BAC-B1B7-09B9162A0323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4E4C59-3C91-4F96-A3D5-7BCB7973EDD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0ECD4-4A53-4B77-AF2A-9033876786D2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DB5D8-D342-4D1E-BCB4-479C95FFFCA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9AB1BE-F229-43E2-A4A6-656D94E588AF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01C846-F364-4811-AB13-9084C2EBEA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4E08B45-C140-431D-8F91-E6495DF03295}" type="datetimeFigureOut">
              <a:rPr lang="en-US"/>
              <a:pPr>
                <a:defRPr/>
              </a:pPr>
              <a:t>4/27/2010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1589A38-F2E7-4490-A24B-4FAE55BD758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533400" y="228600"/>
            <a:ext cx="7772400" cy="1470025"/>
          </a:xfrm>
        </p:spPr>
        <p:txBody>
          <a:bodyPr/>
          <a:lstStyle/>
          <a:p>
            <a:pPr eaLnBrk="1" hangingPunct="1"/>
            <a:r>
              <a:rPr lang="en-US" sz="2800" b="1" smtClean="0">
                <a:solidFill>
                  <a:srgbClr val="00B0F0"/>
                </a:solidFill>
              </a:rPr>
              <a:t>Tracing the Blue Whale’s Evolutionary Tree</a:t>
            </a:r>
          </a:p>
        </p:txBody>
      </p:sp>
      <p:pic>
        <p:nvPicPr>
          <p:cNvPr id="2051" name="Picture 3" descr="blue whale slide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28800" y="1524000"/>
            <a:ext cx="5381625" cy="3495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2" name="TextBox 7"/>
          <p:cNvSpPr txBox="1">
            <a:spLocks noChangeArrowheads="1"/>
          </p:cNvSpPr>
          <p:nvPr/>
        </p:nvSpPr>
        <p:spPr bwMode="auto">
          <a:xfrm>
            <a:off x="2895600" y="5638800"/>
            <a:ext cx="2971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000" b="1">
                <a:solidFill>
                  <a:srgbClr val="00B0F0"/>
                </a:solidFill>
                <a:latin typeface="Calibri" pitchFamily="34" charset="0"/>
              </a:rPr>
              <a:t>With DNA sequencing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accent6"/>
                </a:solidFill>
              </a:rPr>
              <a:t>BLAST tool used for finding related protein sequences</a:t>
            </a:r>
          </a:p>
        </p:txBody>
      </p:sp>
      <p:pic>
        <p:nvPicPr>
          <p:cNvPr id="3075" name="Picture 2" descr="BLAST slid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57400" y="609600"/>
            <a:ext cx="4953000" cy="601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38200"/>
          </a:xfrm>
        </p:spPr>
        <p:txBody>
          <a:bodyPr/>
          <a:lstStyle/>
          <a:p>
            <a:pPr eaLnBrk="1" hangingPunct="1"/>
            <a:r>
              <a:rPr lang="en-US" sz="1800" b="1" smtClean="0">
                <a:solidFill>
                  <a:srgbClr val="FF0000"/>
                </a:solidFill>
              </a:rPr>
              <a:t>Evolutionary Tree of whale ancestors down to modern whales with approximate time of divergence between animals</a:t>
            </a:r>
          </a:p>
        </p:txBody>
      </p:sp>
      <p:pic>
        <p:nvPicPr>
          <p:cNvPr id="4099" name="Picture 2" descr="whale ancestors slide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762000"/>
            <a:ext cx="4876800" cy="5867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/>
          <a:lstStyle/>
          <a:p>
            <a:pPr eaLnBrk="1" hangingPunct="1"/>
            <a:r>
              <a:rPr lang="en-US" sz="2400" b="1" smtClean="0">
                <a:solidFill>
                  <a:srgbClr val="FFFF00"/>
                </a:solidFill>
              </a:rPr>
              <a:t>Skeleton of Baleen Whale (Mysticeti)</a:t>
            </a:r>
          </a:p>
        </p:txBody>
      </p:sp>
      <p:pic>
        <p:nvPicPr>
          <p:cNvPr id="5123" name="Picture 2" descr="baleen and toothed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762000"/>
            <a:ext cx="64770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4" name="TextBox 3"/>
          <p:cNvSpPr txBox="1">
            <a:spLocks noChangeArrowheads="1"/>
          </p:cNvSpPr>
          <p:nvPr/>
        </p:nvSpPr>
        <p:spPr bwMode="auto">
          <a:xfrm rot="10800000" flipV="1">
            <a:off x="2209800" y="6096000"/>
            <a:ext cx="54102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400" b="1">
                <a:solidFill>
                  <a:srgbClr val="92D050"/>
                </a:solidFill>
                <a:latin typeface="Calibri" pitchFamily="34" charset="0"/>
              </a:rPr>
              <a:t>Skeleton of Toothed Whale (Odontoceti)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b="1" smtClean="0">
                <a:solidFill>
                  <a:srgbClr val="00B050"/>
                </a:solidFill>
              </a:rPr>
              <a:t>Even-toed Ungulates (Artiodactyla)</a:t>
            </a:r>
          </a:p>
        </p:txBody>
      </p:sp>
      <p:pic>
        <p:nvPicPr>
          <p:cNvPr id="6147" name="Content Placeholder 5" descr="hippo slide.jpg"/>
          <p:cNvPicPr>
            <a:picLocks noGrp="1" noChangeAspect="1"/>
          </p:cNvPicPr>
          <p:nvPr>
            <p:ph sz="half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57200" y="1676400"/>
            <a:ext cx="4038600" cy="4038600"/>
          </a:xfrm>
        </p:spPr>
      </p:pic>
      <p:pic>
        <p:nvPicPr>
          <p:cNvPr id="6148" name="Content Placeholder 6" descr="ungulate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rcRect/>
          <a:stretch>
            <a:fillRect/>
          </a:stretch>
        </p:blipFill>
        <p:spPr>
          <a:xfrm>
            <a:off x="5238750" y="1676400"/>
            <a:ext cx="3219450" cy="40386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53</Words>
  <Application>Microsoft Office PowerPoint</Application>
  <PresentationFormat>On-screen Show (4:3)</PresentationFormat>
  <Paragraphs>8</Paragraphs>
  <Slides>5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Tracing the Blue Whale’s Evolutionary Tree</vt:lpstr>
      <vt:lpstr>BLAST tool used for finding related protein sequences</vt:lpstr>
      <vt:lpstr>Evolutionary Tree of whale ancestors down to modern whales with approximate time of divergence between animals</vt:lpstr>
      <vt:lpstr>Skeleton of Baleen Whale (Mysticeti)</vt:lpstr>
      <vt:lpstr>Even-toed Ungulates (Artiodactyla)</vt:lpstr>
    </vt:vector>
  </TitlesOfParts>
  <Company>SMCISD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Tracing the Blue Whale’s Evolutionary Tree</dc:title>
  <dc:creator>nicole.stevens</dc:creator>
  <cp:lastModifiedBy>nicole.stevens</cp:lastModifiedBy>
  <cp:revision>8</cp:revision>
  <dcterms:created xsi:type="dcterms:W3CDTF">2010-04-27T20:16:59Z</dcterms:created>
  <dcterms:modified xsi:type="dcterms:W3CDTF">2010-04-27T21:43:47Z</dcterms:modified>
</cp:coreProperties>
</file>