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64E29E6-5CBE-477F-9BF4-72392A26F2FD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AA7DDA9-10AB-4DAA-BD6A-B72893B956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Student Motivation in the Flipped Classroom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Heather </a:t>
            </a:r>
            <a:r>
              <a:rPr lang="en-US" dirty="0" err="1" smtClean="0"/>
              <a:t>Haberman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are assigned video lectures as homework and do their “homework” during class time (it’s flipped).</a:t>
            </a:r>
          </a:p>
          <a:p>
            <a:endParaRPr lang="en-US" dirty="0"/>
          </a:p>
          <a:p>
            <a:r>
              <a:rPr lang="en-US" dirty="0" smtClean="0"/>
              <a:t>Will students be responsible enough to watch the video lectures as homework so they’re prepared for class activities the next day?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Flipped Classroom?????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little research has been published on the flipped classroom model and the use of technology in the classroom.</a:t>
            </a:r>
          </a:p>
          <a:p>
            <a:endParaRPr lang="en-US" dirty="0"/>
          </a:p>
          <a:p>
            <a:r>
              <a:rPr lang="en-US" dirty="0" smtClean="0"/>
              <a:t>I assigned students one video lecture (6-9 min.) a week from the start of the semester in January.</a:t>
            </a:r>
          </a:p>
          <a:p>
            <a:pPr lvl="1"/>
            <a:r>
              <a:rPr lang="en-US" dirty="0" smtClean="0"/>
              <a:t>Students had to take notes on the video.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Lit. Review &amp; Plan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3810000" cy="838200"/>
          </a:xfrm>
        </p:spPr>
        <p:txBody>
          <a:bodyPr>
            <a:noAutofit/>
          </a:bodyPr>
          <a:lstStyle/>
          <a:p>
            <a:r>
              <a:rPr lang="en-US" sz="4000" dirty="0" smtClean="0"/>
              <a:t>Data/Results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>
          <a:xfrm>
            <a:off x="457201" y="1435100"/>
            <a:ext cx="2514600" cy="4691063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dirty="0" smtClean="0"/>
              <a:t> </a:t>
            </a:r>
            <a:r>
              <a:rPr lang="en-US" sz="1800" dirty="0" smtClean="0"/>
              <a:t>I never got higher than a 39% participation rate from my students in the 5 weeks I collected data.</a:t>
            </a:r>
          </a:p>
          <a:p>
            <a:pPr>
              <a:buFont typeface="Arial" charset="0"/>
              <a:buChar char="•"/>
            </a:pP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There was an even  1/3 split on the percentage of students that preferred the long class lectures, short video lectures and those that had no preference.</a:t>
            </a:r>
            <a:endParaRPr lang="en-US" sz="1800" dirty="0"/>
          </a:p>
          <a:p>
            <a:pPr>
              <a:buFont typeface="Arial" charset="0"/>
              <a:buChar char="•"/>
            </a:pPr>
            <a:endParaRPr lang="en-US" dirty="0"/>
          </a:p>
        </p:txBody>
      </p:sp>
      <p:pic>
        <p:nvPicPr>
          <p:cNvPr id="8" name="Content Placeholder 3" descr="week 5 graph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76600" y="2133600"/>
            <a:ext cx="5621598" cy="3334301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</TotalTime>
  <Words>160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Student Motivation in the Flipped Classroom</vt:lpstr>
      <vt:lpstr>The Flipped Classroom?????</vt:lpstr>
      <vt:lpstr>Lit. Review &amp; Plan</vt:lpstr>
      <vt:lpstr>Data/Results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Motivation in the Flipped Classroom</dc:title>
  <dc:creator>User</dc:creator>
  <cp:lastModifiedBy>User</cp:lastModifiedBy>
  <cp:revision>5</cp:revision>
  <dcterms:created xsi:type="dcterms:W3CDTF">2012-04-17T00:28:19Z</dcterms:created>
  <dcterms:modified xsi:type="dcterms:W3CDTF">2012-04-17T00:40:02Z</dcterms:modified>
</cp:coreProperties>
</file>