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319CA-CF22-480D-8FC4-E46E85861EE2}" type="datetimeFigureOut">
              <a:rPr lang="en-US" smtClean="0"/>
              <a:pPr/>
              <a:t>1/11/2012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7B6F-2A38-45D0-8723-89682583EF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319CA-CF22-480D-8FC4-E46E85861EE2}" type="datetimeFigureOut">
              <a:rPr lang="en-US" smtClean="0"/>
              <a:pPr/>
              <a:t>1/11/2012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7B6F-2A38-45D0-8723-89682583EF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319CA-CF22-480D-8FC4-E46E85861EE2}" type="datetimeFigureOut">
              <a:rPr lang="en-US" smtClean="0"/>
              <a:pPr/>
              <a:t>1/11/2012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7B6F-2A38-45D0-8723-89682583EF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319CA-CF22-480D-8FC4-E46E85861EE2}" type="datetimeFigureOut">
              <a:rPr lang="en-US" smtClean="0"/>
              <a:pPr/>
              <a:t>1/11/2012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7B6F-2A38-45D0-8723-89682583EF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319CA-CF22-480D-8FC4-E46E85861EE2}" type="datetimeFigureOut">
              <a:rPr lang="en-US" smtClean="0"/>
              <a:pPr/>
              <a:t>1/11/2012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7B6F-2A38-45D0-8723-89682583EF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319CA-CF22-480D-8FC4-E46E85861EE2}" type="datetimeFigureOut">
              <a:rPr lang="en-US" smtClean="0"/>
              <a:pPr/>
              <a:t>1/11/2012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7B6F-2A38-45D0-8723-89682583EF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319CA-CF22-480D-8FC4-E46E85861EE2}" type="datetimeFigureOut">
              <a:rPr lang="en-US" smtClean="0"/>
              <a:pPr/>
              <a:t>1/11/2012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7B6F-2A38-45D0-8723-89682583EF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319CA-CF22-480D-8FC4-E46E85861EE2}" type="datetimeFigureOut">
              <a:rPr lang="en-US" smtClean="0"/>
              <a:pPr/>
              <a:t>1/11/2012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7B6F-2A38-45D0-8723-89682583EF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319CA-CF22-480D-8FC4-E46E85861EE2}" type="datetimeFigureOut">
              <a:rPr lang="en-US" smtClean="0"/>
              <a:pPr/>
              <a:t>1/11/2012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7B6F-2A38-45D0-8723-89682583EF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319CA-CF22-480D-8FC4-E46E85861EE2}" type="datetimeFigureOut">
              <a:rPr lang="en-US" smtClean="0"/>
              <a:pPr/>
              <a:t>1/11/2012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7B6F-2A38-45D0-8723-89682583EF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319CA-CF22-480D-8FC4-E46E85861EE2}" type="datetimeFigureOut">
              <a:rPr lang="en-US" smtClean="0"/>
              <a:pPr/>
              <a:t>1/11/2012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37B6F-2A38-45D0-8723-89682583EF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6F319CA-CF22-480D-8FC4-E46E85861EE2}" type="datetimeFigureOut">
              <a:rPr lang="en-US" smtClean="0"/>
              <a:pPr/>
              <a:t>1/11/2012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0C37B6F-2A38-45D0-8723-89682583EF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95000"/>
              <a:lumOff val="5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2">
              <a:lumMod val="9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2">
              <a:lumMod val="9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2">
              <a:lumMod val="9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2">
              <a:lumMod val="9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2">
              <a:lumMod val="9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200400"/>
            <a:ext cx="6705600" cy="2514600"/>
          </a:xfrm>
        </p:spPr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Action Research</a:t>
            </a:r>
          </a:p>
          <a:p>
            <a:endParaRPr lang="en-US" b="1" i="1" u="sng" dirty="0" smtClean="0">
              <a:solidFill>
                <a:srgbClr val="FF0000"/>
              </a:solidFill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How will 6</a:t>
            </a:r>
            <a:r>
              <a:rPr lang="en-US" sz="20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2000" b="1" dirty="0" smtClean="0">
                <a:solidFill>
                  <a:srgbClr val="FF0000"/>
                </a:solidFill>
              </a:rPr>
              <a:t> grade Earth Science students respond to studying rocks and minerals using the planet Mars as the vehicle of study?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4" name="Picture 3" descr="picture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533400"/>
            <a:ext cx="1828800" cy="2286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14600" y="762000"/>
            <a:ext cx="6019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 smtClean="0">
                <a:solidFill>
                  <a:schemeClr val="bg1"/>
                </a:solidFill>
              </a:rPr>
              <a:t>Steve Heck – Cohort 2</a:t>
            </a:r>
          </a:p>
          <a:p>
            <a:pPr algn="ctr"/>
            <a:r>
              <a:rPr lang="en-US" sz="3200" b="1" i="1" dirty="0" smtClean="0">
                <a:solidFill>
                  <a:schemeClr val="bg1"/>
                </a:solidFill>
              </a:rPr>
              <a:t>Cincinnati, Ohio</a:t>
            </a:r>
          </a:p>
          <a:p>
            <a:pPr algn="ctr"/>
            <a:r>
              <a:rPr lang="en-US" sz="3200" b="1" i="1" dirty="0" smtClean="0">
                <a:solidFill>
                  <a:schemeClr val="bg1"/>
                </a:solidFill>
              </a:rPr>
              <a:t>6</a:t>
            </a:r>
            <a:r>
              <a:rPr lang="en-US" sz="3200" b="1" i="1" baseline="30000" dirty="0" smtClean="0">
                <a:solidFill>
                  <a:schemeClr val="bg1"/>
                </a:solidFill>
              </a:rPr>
              <a:t>th</a:t>
            </a:r>
            <a:r>
              <a:rPr lang="en-US" sz="3200" b="1" i="1" dirty="0" smtClean="0">
                <a:solidFill>
                  <a:schemeClr val="bg1"/>
                </a:solidFill>
              </a:rPr>
              <a:t> Grade Math and Science</a:t>
            </a:r>
          </a:p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Research </a:t>
            </a:r>
            <a:r>
              <a:rPr lang="en-US" dirty="0" smtClean="0"/>
              <a:t>-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NASA Endeavor: </a:t>
            </a:r>
            <a:r>
              <a:rPr lang="en-US" sz="2000" dirty="0" smtClean="0">
                <a:solidFill>
                  <a:schemeClr val="bg1"/>
                </a:solidFill>
              </a:rPr>
              <a:t> Students love working with “NASA”. Sets a great tone for the class. Students find working with NASA products exciting, interesting, but most of all challenging. </a:t>
            </a:r>
            <a:endParaRPr lang="en-US" sz="2000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STEM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sz="2000" dirty="0" smtClean="0">
                <a:solidFill>
                  <a:schemeClr val="bg1"/>
                </a:solidFill>
              </a:rPr>
              <a:t>Students want to have more STEM centered, hands-on, computer based inquiry lessons. Total integration was a key.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Qualitative vs. </a:t>
            </a:r>
            <a:r>
              <a:rPr lang="en-US" dirty="0" smtClean="0">
                <a:solidFill>
                  <a:srgbClr val="FF0000"/>
                </a:solidFill>
              </a:rPr>
              <a:t>Quantitative: </a:t>
            </a:r>
            <a:r>
              <a:rPr lang="en-US" sz="2000" dirty="0" smtClean="0">
                <a:solidFill>
                  <a:schemeClr val="bg1"/>
                </a:solidFill>
              </a:rPr>
              <a:t>Students interviews – comments reflected their excitement and eagerness to participate in this lesson because they new their comments would have an impact .</a:t>
            </a:r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Future Work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sz="2000" dirty="0" smtClean="0">
                <a:solidFill>
                  <a:schemeClr val="bg1"/>
                </a:solidFill>
              </a:rPr>
              <a:t>Students want and need to continue this type of lesson. The impact of this lesson needs to be shared in district. </a:t>
            </a:r>
          </a:p>
          <a:p>
            <a:pPr>
              <a:buNone/>
            </a:pPr>
            <a:r>
              <a:rPr lang="en-US" sz="2000" dirty="0" smtClean="0">
                <a:solidFill>
                  <a:schemeClr val="bg1"/>
                </a:solidFill>
              </a:rPr>
              <a:t>	</a:t>
            </a:r>
            <a:r>
              <a:rPr lang="en-US" sz="2000" dirty="0" smtClean="0">
                <a:solidFill>
                  <a:schemeClr val="bg1"/>
                </a:solidFill>
              </a:rPr>
              <a:t>I need to do more Action Research.</a:t>
            </a: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ap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Sapce</Template>
  <TotalTime>69</TotalTime>
  <Words>154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Sapce</vt:lpstr>
      <vt:lpstr>Slide 1</vt:lpstr>
      <vt:lpstr>Action Research - Results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Steve Heck – Cohort 2 Cincinnati, Ohio 6th Grade Math and Science</dc:title>
  <dc:creator>Steve</dc:creator>
  <cp:lastModifiedBy>heck_s</cp:lastModifiedBy>
  <cp:revision>10</cp:revision>
  <dcterms:created xsi:type="dcterms:W3CDTF">2012-01-10T22:00:59Z</dcterms:created>
  <dcterms:modified xsi:type="dcterms:W3CDTF">2012-01-11T14:34:47Z</dcterms:modified>
</cp:coreProperties>
</file>