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2/3/12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hyperlink" Target="http://sdo.gsfc.nasa.gov/gallery/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Slater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Solar flares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5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Goes 14 x-ray</a:t>
            </a:r>
            <a:br>
              <a:rPr lang="en-US" dirty="0" smtClean="0"/>
            </a:br>
            <a:r>
              <a:rPr lang="en-US" dirty="0" smtClean="0"/>
              <a:t>January 27, 2012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-21503" b="-21503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2597070" y="5345668"/>
            <a:ext cx="3801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www.lmsal.com</a:t>
            </a:r>
            <a:r>
              <a:rPr lang="en-US" dirty="0"/>
              <a:t>/</a:t>
            </a:r>
            <a:r>
              <a:rPr lang="en-US" dirty="0" err="1"/>
              <a:t>solarsoft</a:t>
            </a:r>
            <a:r>
              <a:rPr lang="en-US" dirty="0"/>
              <a:t>/</a:t>
            </a:r>
            <a:r>
              <a:rPr lang="en-US" dirty="0" err="1"/>
              <a:t>last_events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1679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Profiled blast </a:t>
            </a:r>
            <a:r>
              <a:rPr lang="en-US" dirty="0" smtClean="0"/>
              <a:t>January 27, 2011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from </a:t>
            </a:r>
            <a:r>
              <a:rPr lang="en-US" dirty="0"/>
              <a:t>Solar dynamics observatory</a:t>
            </a:r>
          </a:p>
        </p:txBody>
      </p:sp>
      <p:pic>
        <p:nvPicPr>
          <p:cNvPr id="4" name="Content Placeholder 3" descr="Xflare_combo2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02" b="24002"/>
          <a:stretch>
            <a:fillRect/>
          </a:stretch>
        </p:blipFill>
        <p:spPr>
          <a:xfrm>
            <a:off x="609600" y="1732498"/>
            <a:ext cx="3721193" cy="1932158"/>
          </a:xfrm>
        </p:spPr>
      </p:pic>
      <p:pic>
        <p:nvPicPr>
          <p:cNvPr id="5" name="Picture 4" descr="xflare_13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793" y="1732498"/>
            <a:ext cx="4117280" cy="4117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0464" y="4339376"/>
            <a:ext cx="2864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  <a:hlinkClick r:id="rId4"/>
              </a:rPr>
              <a:t>http://sdo.gsfc.nasa.gov/gallery</a:t>
            </a:r>
            <a:r>
              <a:rPr lang="en-US" dirty="0" smtClean="0">
                <a:solidFill>
                  <a:srgbClr val="BFBFBF"/>
                </a:solidFill>
                <a:hlinkClick r:id="rId4"/>
              </a:rPr>
              <a:t>/</a:t>
            </a:r>
            <a:endParaRPr lang="en-US" dirty="0" smtClean="0">
              <a:solidFill>
                <a:srgbClr val="BFBFBF"/>
              </a:solidFill>
            </a:endParaRPr>
          </a:p>
          <a:p>
            <a:r>
              <a:rPr lang="en-US" u="sng" dirty="0" err="1" smtClean="0">
                <a:solidFill>
                  <a:schemeClr val="tx1">
                    <a:lumMod val="50000"/>
                  </a:schemeClr>
                </a:solidFill>
              </a:rPr>
              <a:t>potw.php</a:t>
            </a:r>
            <a:r>
              <a:rPr lang="en-US" u="sng" dirty="0" err="1">
                <a:solidFill>
                  <a:schemeClr val="tx1">
                    <a:lumMod val="50000"/>
                  </a:schemeClr>
                </a:solidFill>
              </a:rPr>
              <a:t>?v</a:t>
            </a:r>
            <a:r>
              <a:rPr lang="en-US" u="sng" dirty="0">
                <a:solidFill>
                  <a:schemeClr val="tx1">
                    <a:lumMod val="50000"/>
                  </a:schemeClr>
                </a:solidFill>
              </a:rPr>
              <a:t>=</a:t>
            </a:r>
            <a:r>
              <a:rPr lang="en-US" u="sng" dirty="0" err="1">
                <a:solidFill>
                  <a:schemeClr val="tx1">
                    <a:lumMod val="50000"/>
                  </a:schemeClr>
                </a:solidFill>
              </a:rPr>
              <a:t>item&amp;id</a:t>
            </a:r>
            <a:r>
              <a:rPr lang="en-US" u="sng" dirty="0">
                <a:solidFill>
                  <a:schemeClr val="tx1">
                    <a:lumMod val="50000"/>
                  </a:schemeClr>
                </a:solidFill>
              </a:rPr>
              <a:t>=86</a:t>
            </a:r>
          </a:p>
        </p:txBody>
      </p:sp>
    </p:spTree>
    <p:extLst>
      <p:ext uri="{BB962C8B-B14F-4D97-AF65-F5344CB8AC3E}">
        <p14:creationId xmlns:p14="http://schemas.microsoft.com/office/powerpoint/2010/main" val="402568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Proton Storm caused by coronal mass ejection January 27, 2012</a:t>
            </a:r>
            <a:endParaRPr lang="en-US" dirty="0"/>
          </a:p>
        </p:txBody>
      </p:sp>
      <p:pic>
        <p:nvPicPr>
          <p:cNvPr id="6" name="Content Placeholder 5" descr="C2_x1.6flare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8" r="2058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2023916" y="5834344"/>
            <a:ext cx="5173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soho.nascom.nasa.gov</a:t>
            </a:r>
            <a:r>
              <a:rPr lang="en-US" dirty="0"/>
              <a:t>/</a:t>
            </a:r>
            <a:r>
              <a:rPr lang="en-US" dirty="0" err="1"/>
              <a:t>pickoftheweek</a:t>
            </a:r>
            <a:r>
              <a:rPr lang="en-US" dirty="0"/>
              <a:t>/old/03feb2012/</a:t>
            </a:r>
          </a:p>
        </p:txBody>
      </p:sp>
    </p:spTree>
    <p:extLst>
      <p:ext uri="{BB962C8B-B14F-4D97-AF65-F5344CB8AC3E}">
        <p14:creationId xmlns:p14="http://schemas.microsoft.com/office/powerpoint/2010/main" val="295958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Planetary </a:t>
            </a:r>
            <a:r>
              <a:rPr lang="en-US" dirty="0" err="1" smtClean="0"/>
              <a:t>kp</a:t>
            </a:r>
            <a:r>
              <a:rPr lang="en-US" dirty="0" smtClean="0"/>
              <a:t> index  (Magnetosphere)</a:t>
            </a:r>
            <a:br>
              <a:rPr lang="en-US" dirty="0" smtClean="0"/>
            </a:br>
            <a:r>
              <a:rPr lang="en-US" dirty="0" smtClean="0"/>
              <a:t>February 1, 2012</a:t>
            </a:r>
            <a:endParaRPr lang="en-US" dirty="0"/>
          </a:p>
        </p:txBody>
      </p:sp>
      <p:pic>
        <p:nvPicPr>
          <p:cNvPr id="4" name="Content Placeholder 3" descr="Kp.gif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222" r="-22222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2473676" y="6073032"/>
            <a:ext cx="402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www.swpc.noaa.gov</a:t>
            </a:r>
            <a:r>
              <a:rPr lang="en-US" dirty="0"/>
              <a:t>/</a:t>
            </a:r>
            <a:r>
              <a:rPr lang="en-US" dirty="0" err="1"/>
              <a:t>rt_plots</a:t>
            </a:r>
            <a:r>
              <a:rPr lang="en-US" dirty="0"/>
              <a:t>/kp_3d.html</a:t>
            </a:r>
          </a:p>
        </p:txBody>
      </p:sp>
    </p:spTree>
    <p:extLst>
      <p:ext uri="{BB962C8B-B14F-4D97-AF65-F5344CB8AC3E}">
        <p14:creationId xmlns:p14="http://schemas.microsoft.com/office/powerpoint/2010/main" val="2012410597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65</TotalTime>
  <Words>80</Words>
  <Application>Microsoft Macintosh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Solar flares</vt:lpstr>
      <vt:lpstr>Goes 14 x-ray January 27, 2012</vt:lpstr>
      <vt:lpstr>Profiled blast January 27, 2011 from Solar dynamics observatory</vt:lpstr>
      <vt:lpstr>Proton Storm caused by coronal mass ejection January 27, 2012</vt:lpstr>
      <vt:lpstr>Planetary kp index  (Magnetosphere) February 1, 2012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flares</dc:title>
  <dc:creator>Teacher</dc:creator>
  <cp:lastModifiedBy>Teacher</cp:lastModifiedBy>
  <cp:revision>10</cp:revision>
  <dcterms:created xsi:type="dcterms:W3CDTF">2012-02-03T15:24:47Z</dcterms:created>
  <dcterms:modified xsi:type="dcterms:W3CDTF">2012-02-03T21:42:47Z</dcterms:modified>
</cp:coreProperties>
</file>