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70FE484B-06C1-4009-B209-A5A45018A7F9}" type="datetimeFigureOut">
              <a:rPr lang="en-US" smtClean="0"/>
              <a:t>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257035A7-C48C-481D-959F-0252807E360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AIA20110810_225101_0171_2048.png" TargetMode="External"/><Relationship Id="rId7" Type="http://schemas.openxmlformats.org/officeDocument/2006/relationships/hyperlink" Target="http://www.solarmonitor.org/region.php?date=20110810&amp;region=1126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olarmonitor.org/region.php?date=20110810&amp;region=11266" TargetMode="External"/><Relationship Id="rId5" Type="http://schemas.openxmlformats.org/officeDocument/2006/relationships/hyperlink" Target="http://www.solarmonitor.org/region.php?date=20110810&amp;region=11267" TargetMode="External"/><Relationship Id="rId4" Type="http://schemas.openxmlformats.org/officeDocument/2006/relationships/hyperlink" Target="http://www.lmsal.com/cgi-diapason/ssw_service_plot_map_gui_zoom.sh?param1=http://www.lmsal.com/solarsoft/sdb/soho/eit/last_links/eit_lastl1_171_000.fits&amp;cosec_mode=2&amp;no_xml=1&amp;extra=xsize=750,/log,margin=.05,gcolor=180,grid=15,/limb" TargetMode="Externa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hyperlink" Target="http://sdowww.lmsal.com/sdomedia/ssw/media/ssw/ssw_client/data/ssw_service_110809_172144_91907/www/" TargetMode="External"/><Relationship Id="rId117" Type="http://schemas.openxmlformats.org/officeDocument/2006/relationships/hyperlink" Target="gev_20110808_2200.html" TargetMode="External"/><Relationship Id="rId21" Type="http://schemas.openxmlformats.org/officeDocument/2006/relationships/hyperlink" Target="http://sdowww.lmsal.com/sdomedia/ssw/media/ssw/ssw_client/data/ssw_service_110810_081419_69924/www/" TargetMode="External"/><Relationship Id="rId42" Type="http://schemas.openxmlformats.org/officeDocument/2006/relationships/hyperlink" Target="http://sdowww.lmsal.com/sdomedia/ssw/media/ssw/ssw_client/data/ssw_service_110807_235104_49918/www/" TargetMode="External"/><Relationship Id="rId47" Type="http://schemas.openxmlformats.org/officeDocument/2006/relationships/hyperlink" Target="http://sdowww.lmsal.com/sdomedia/ssw/media/ssw/ssw_client/data/ssw_service_110807_062146_16564/www/" TargetMode="External"/><Relationship Id="rId63" Type="http://schemas.openxmlformats.org/officeDocument/2006/relationships/hyperlink" Target="http://sdowww.lmsal.com/sdomedia/ssw/media/ssw/ssw_client/data/ssw_service_110806_030616_20576/www/" TargetMode="External"/><Relationship Id="rId68" Type="http://schemas.openxmlformats.org/officeDocument/2006/relationships/hyperlink" Target="http://sdowww.lmsal.com/sdomedia/ssw/media/ssw/ssw_client/data/ssw_service_110805_113652_8076/www/" TargetMode="External"/><Relationship Id="rId84" Type="http://schemas.openxmlformats.org/officeDocument/2006/relationships/hyperlink" Target="http://sdowww.lmsal.com/sdomedia/ssw/media/ssw/ssw_client/data/ssw_service_110804_050600_85519/www/" TargetMode="External"/><Relationship Id="rId89" Type="http://schemas.openxmlformats.org/officeDocument/2006/relationships/hyperlink" Target="http://sdowww.lmsal.com/sdomedia/ssw/media/ssw/ssw_client/data/ssw_service_110803_202613_6120/www/" TargetMode="External"/><Relationship Id="rId112" Type="http://schemas.openxmlformats.org/officeDocument/2006/relationships/hyperlink" Target="gev_20110809_1329.html" TargetMode="External"/><Relationship Id="rId133" Type="http://schemas.openxmlformats.org/officeDocument/2006/relationships/hyperlink" Target="gev_20110807_0615.html" TargetMode="External"/><Relationship Id="rId138" Type="http://schemas.openxmlformats.org/officeDocument/2006/relationships/hyperlink" Target="gev_20110807_0100.html" TargetMode="External"/><Relationship Id="rId16" Type="http://schemas.openxmlformats.org/officeDocument/2006/relationships/hyperlink" Target="http://sdowww.lmsal.com/sdomedia/ssw/media/ssw/ssw_client/data/ssw_service_110809_012104_8601/www/" TargetMode="External"/><Relationship Id="rId107" Type="http://schemas.openxmlformats.org/officeDocument/2006/relationships/hyperlink" Target="gev_20110810_0841.html" TargetMode="External"/><Relationship Id="rId11" Type="http://schemas.openxmlformats.org/officeDocument/2006/relationships/image" Target="../media/image6.png"/><Relationship Id="rId32" Type="http://schemas.openxmlformats.org/officeDocument/2006/relationships/hyperlink" Target="http://sdowww.lmsal.com/sdomedia/ssw/media/ssw/ssw_client/data/ssw_service_110808_212102_87513/www/" TargetMode="External"/><Relationship Id="rId37" Type="http://schemas.openxmlformats.org/officeDocument/2006/relationships/hyperlink" Target="http://sdowww.lmsal.com/sdomedia/ssw/media/ssw/ssw_client/data/ssw_service_110808_115504_25295/www/" TargetMode="External"/><Relationship Id="rId53" Type="http://schemas.openxmlformats.org/officeDocument/2006/relationships/hyperlink" Target="http://sdowww.lmsal.com/sdomedia/ssw/media/ssw/ssw_client/data/ssw_service_110806_205414_60993/www/" TargetMode="External"/><Relationship Id="rId58" Type="http://schemas.openxmlformats.org/officeDocument/2006/relationships/hyperlink" Target="http://sdowww.lmsal.com/sdomedia/ssw/media/ssw/ssw_client/data/ssw_service_110806_150627_8826/www/" TargetMode="External"/><Relationship Id="rId74" Type="http://schemas.openxmlformats.org/officeDocument/2006/relationships/hyperlink" Target="http://sdowww.lmsal.com/sdomedia/ssw/media/ssw/ssw_client/data/ssw_service_110804_210808_15737/www/" TargetMode="External"/><Relationship Id="rId79" Type="http://schemas.openxmlformats.org/officeDocument/2006/relationships/hyperlink" Target="http://sdowww.lmsal.com/sdomedia/ssw/media/ssw/ssw_client/data/ssw_service_110804_143715_38342/www/" TargetMode="External"/><Relationship Id="rId102" Type="http://schemas.openxmlformats.org/officeDocument/2006/relationships/hyperlink" Target="gev_20110810_1449.html" TargetMode="External"/><Relationship Id="rId123" Type="http://schemas.openxmlformats.org/officeDocument/2006/relationships/hyperlink" Target="gev_20110808_1247.html" TargetMode="External"/><Relationship Id="rId128" Type="http://schemas.openxmlformats.org/officeDocument/2006/relationships/hyperlink" Target="gev_20110807_2121.html" TargetMode="External"/><Relationship Id="rId5" Type="http://schemas.openxmlformats.org/officeDocument/2006/relationships/hyperlink" Target="http://www.solarmonitor.org/region.php?date=20110810&amp;region=11267" TargetMode="External"/><Relationship Id="rId90" Type="http://schemas.openxmlformats.org/officeDocument/2006/relationships/hyperlink" Target="http://sdowww.lmsal.com/sdomedia/ssw/media/ssw/ssw_client/data/ssw_service_110803_182700_91698/www/" TargetMode="External"/><Relationship Id="rId95" Type="http://schemas.openxmlformats.org/officeDocument/2006/relationships/hyperlink" Target="http://www.solarmonitor.org/index.php?date=20110808" TargetMode="External"/><Relationship Id="rId22" Type="http://schemas.openxmlformats.org/officeDocument/2006/relationships/hyperlink" Target="http://sdowww.lmsal.com/sdomedia/ssw/media/ssw/ssw_client/data/ssw_service_110810_072628_65878/www/" TargetMode="External"/><Relationship Id="rId27" Type="http://schemas.openxmlformats.org/officeDocument/2006/relationships/hyperlink" Target="http://sdowww.lmsal.com/sdomedia/ssw/media/ssw/ssw_client/data/ssw_service_110809_115101_62850/www/" TargetMode="External"/><Relationship Id="rId43" Type="http://schemas.openxmlformats.org/officeDocument/2006/relationships/hyperlink" Target="http://sdowww.lmsal.com/sdomedia/ssw/media/ssw/ssw_client/data/ssw_service_110807_222144_41639/www/" TargetMode="External"/><Relationship Id="rId48" Type="http://schemas.openxmlformats.org/officeDocument/2006/relationships/hyperlink" Target="http://sdowww.lmsal.com/sdomedia/ssw/media/ssw/ssw_client/data/ssw_service_110807_025113_96938/www/" TargetMode="External"/><Relationship Id="rId64" Type="http://schemas.openxmlformats.org/officeDocument/2006/relationships/hyperlink" Target="http://sdowww.lmsal.com/sdomedia/ssw/media/ssw/ssw_client/data/ssw_service_110806_020735_15683/www/" TargetMode="External"/><Relationship Id="rId69" Type="http://schemas.openxmlformats.org/officeDocument/2006/relationships/hyperlink" Target="http://sdowww.lmsal.com/sdomedia/ssw/media/ssw/ssw_client/data/ssw_service_110805_060622_63056/www/" TargetMode="External"/><Relationship Id="rId113" Type="http://schemas.openxmlformats.org/officeDocument/2006/relationships/hyperlink" Target="gev_20110809_0748.html" TargetMode="External"/><Relationship Id="rId118" Type="http://schemas.openxmlformats.org/officeDocument/2006/relationships/hyperlink" Target="gev_20110808_2050.html" TargetMode="External"/><Relationship Id="rId134" Type="http://schemas.openxmlformats.org/officeDocument/2006/relationships/hyperlink" Target="gev_20110807_0404.html" TargetMode="External"/><Relationship Id="rId139" Type="http://schemas.openxmlformats.org/officeDocument/2006/relationships/hyperlink" Target="gev_20110807_0017.html" TargetMode="External"/><Relationship Id="rId8" Type="http://schemas.openxmlformats.org/officeDocument/2006/relationships/image" Target="../media/image5.png"/><Relationship Id="rId51" Type="http://schemas.openxmlformats.org/officeDocument/2006/relationships/hyperlink" Target="http://sdowww.lmsal.com/sdomedia/ssw/media/ssw/ssw_client/data/ssw_service_110806_215141_69963/www/" TargetMode="External"/><Relationship Id="rId72" Type="http://schemas.openxmlformats.org/officeDocument/2006/relationships/hyperlink" Target="http://sdowww.lmsal.com/sdomedia/ssw/media/ssw/ssw_client/data/ssw_service_110805_013620_39491/www/" TargetMode="External"/><Relationship Id="rId80" Type="http://schemas.openxmlformats.org/officeDocument/2006/relationships/hyperlink" Target="http://sdowww.lmsal.com/sdomedia/ssw/media/ssw/ssw_client/data/ssw_service_110804_120651_25888/www/" TargetMode="External"/><Relationship Id="rId85" Type="http://schemas.openxmlformats.org/officeDocument/2006/relationships/hyperlink" Target="http://sdowww.lmsal.com/sdomedia/ssw/media/ssw/ssw_client/data/ssw_service_110804_033717_72113/www/" TargetMode="External"/><Relationship Id="rId93" Type="http://schemas.openxmlformats.org/officeDocument/2006/relationships/hyperlink" Target="http://www.solarmonitor.org/index.php?date=20110810" TargetMode="External"/><Relationship Id="rId98" Type="http://schemas.openxmlformats.org/officeDocument/2006/relationships/hyperlink" Target="http://www.solarmonitor.org/index.php?date=20110805" TargetMode="External"/><Relationship Id="rId121" Type="http://schemas.openxmlformats.org/officeDocument/2006/relationships/hyperlink" Target="gev_20110808_1630.html" TargetMode="External"/><Relationship Id="rId3" Type="http://schemas.openxmlformats.org/officeDocument/2006/relationships/hyperlink" Target="AIA20110810_225057_0304_2048.png" TargetMode="External"/><Relationship Id="rId12" Type="http://schemas.openxmlformats.org/officeDocument/2006/relationships/hyperlink" Target="http://www.lmsal.com/solarsoft/hinode/xrt/l1q_java/XRT_Ti_Poly_full_last5_f.html" TargetMode="External"/><Relationship Id="rId17" Type="http://schemas.openxmlformats.org/officeDocument/2006/relationships/hyperlink" Target="http://sdowww.lmsal.com/sdomedia/ssw/media/ssw/ssw_client/data/ssw_service_110810_151154_6499/www/" TargetMode="External"/><Relationship Id="rId25" Type="http://schemas.openxmlformats.org/officeDocument/2006/relationships/hyperlink" Target="http://sdowww.lmsal.com/sdomedia/ssw/media/ssw/ssw_client/data/ssw_service_110810_022807_40342/www/" TargetMode="External"/><Relationship Id="rId33" Type="http://schemas.openxmlformats.org/officeDocument/2006/relationships/hyperlink" Target="http://sdowww.lmsal.com/sdomedia/ssw/media/ssw/ssw_client/data/ssw_service_110808_165104_63301/www/" TargetMode="External"/><Relationship Id="rId38" Type="http://schemas.openxmlformats.org/officeDocument/2006/relationships/hyperlink" Target="http://sdowww.lmsal.com/sdomedia/ssw/media/ssw/ssw_client/data/ssw_service_110808_100832_10832/www/" TargetMode="External"/><Relationship Id="rId46" Type="http://schemas.openxmlformats.org/officeDocument/2006/relationships/hyperlink" Target="http://sdowww.lmsal.com/sdomedia/ssw/media/ssw/ssw_client/data/ssw_service_110807_075107_25296/www/" TargetMode="External"/><Relationship Id="rId59" Type="http://schemas.openxmlformats.org/officeDocument/2006/relationships/hyperlink" Target="http://sdowww.lmsal.com/sdomedia/ssw/media/ssw/ssw_client/data/ssw_service_110806_130901_92030/www/" TargetMode="External"/><Relationship Id="rId67" Type="http://schemas.openxmlformats.org/officeDocument/2006/relationships/hyperlink" Target="http://sdowww.lmsal.com/sdomedia/ssw/media/ssw/ssw_client/data/ssw_service_110805_130623_21841/www/" TargetMode="External"/><Relationship Id="rId103" Type="http://schemas.openxmlformats.org/officeDocument/2006/relationships/hyperlink" Target="gev_20110810_1403.html" TargetMode="External"/><Relationship Id="rId108" Type="http://schemas.openxmlformats.org/officeDocument/2006/relationships/hyperlink" Target="gev_20110809_2333.html" TargetMode="External"/><Relationship Id="rId116" Type="http://schemas.openxmlformats.org/officeDocument/2006/relationships/hyperlink" Target="gev_20110808_2302.html" TargetMode="External"/><Relationship Id="rId124" Type="http://schemas.openxmlformats.org/officeDocument/2006/relationships/hyperlink" Target="gev_20110808_1214.html" TargetMode="External"/><Relationship Id="rId129" Type="http://schemas.openxmlformats.org/officeDocument/2006/relationships/hyperlink" Target="gev_20110807_1402.html" TargetMode="External"/><Relationship Id="rId137" Type="http://schemas.openxmlformats.org/officeDocument/2006/relationships/hyperlink" Target="gev_20110807_0212.html" TargetMode="External"/><Relationship Id="rId20" Type="http://schemas.openxmlformats.org/officeDocument/2006/relationships/hyperlink" Target="http://sdowww.lmsal.com/sdomedia/ssw/media/ssw/ssw_client/data/ssw_service_110810_094141_77336/www/" TargetMode="External"/><Relationship Id="rId41" Type="http://schemas.openxmlformats.org/officeDocument/2006/relationships/hyperlink" Target="http://sdowww.lmsal.com/sdomedia/ssw/media/ssw/ssw_client/data/ssw_service_110808_055041_80663/www/" TargetMode="External"/><Relationship Id="rId54" Type="http://schemas.openxmlformats.org/officeDocument/2006/relationships/hyperlink" Target="http://sdowww.lmsal.com/sdomedia/ssw/media/ssw/ssw_client/data/ssw_service_110806_195335_51949/www/" TargetMode="External"/><Relationship Id="rId62" Type="http://schemas.openxmlformats.org/officeDocument/2006/relationships/hyperlink" Target="http://sdowww.lmsal.com/sdomedia/ssw/media/ssw/ssw_client/data/ssw_service_110806_050924_31138/www/" TargetMode="External"/><Relationship Id="rId70" Type="http://schemas.openxmlformats.org/officeDocument/2006/relationships/hyperlink" Target="http://sdowww.lmsal.com/sdomedia/ssw/media/ssw/ssw_client/data/ssw_service_110805_040620_52119/www/" TargetMode="External"/><Relationship Id="rId75" Type="http://schemas.openxmlformats.org/officeDocument/2006/relationships/hyperlink" Target="http://sdowww.lmsal.com/sdomedia/ssw/media/ssw/ssw_client/data/ssw_service_110804_210628_15699/www/" TargetMode="External"/><Relationship Id="rId83" Type="http://schemas.openxmlformats.org/officeDocument/2006/relationships/hyperlink" Target="http://sdowww.lmsal.com/sdomedia/ssw/media/ssw/ssw_client/data/ssw_service_110804_063643_96469/www/" TargetMode="External"/><Relationship Id="rId88" Type="http://schemas.openxmlformats.org/officeDocument/2006/relationships/hyperlink" Target="http://sdowww.lmsal.com/sdomedia/ssw/media/ssw/ssw_client/data/ssw_service_110803_210810_12349/www/" TargetMode="External"/><Relationship Id="rId91" Type="http://schemas.openxmlformats.org/officeDocument/2006/relationships/hyperlink" Target="http://www.lmsal.com/solarsoft/pfss_l1q_synop/pfss_20110226_0100_Bfield_20110216_120400_full_eclip.png" TargetMode="External"/><Relationship Id="rId96" Type="http://schemas.openxmlformats.org/officeDocument/2006/relationships/hyperlink" Target="http://www.solarmonitor.org/index.php?date=20110807" TargetMode="External"/><Relationship Id="rId111" Type="http://schemas.openxmlformats.org/officeDocument/2006/relationships/hyperlink" Target="gev_20110809_1543.html" TargetMode="External"/><Relationship Id="rId132" Type="http://schemas.openxmlformats.org/officeDocument/2006/relationships/hyperlink" Target="gev_20110807_0824.html" TargetMode="External"/><Relationship Id="rId140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olarmonitor.org/region.php?date=20110810&amp;region=11266" TargetMode="External"/><Relationship Id="rId15" Type="http://schemas.openxmlformats.org/officeDocument/2006/relationships/hyperlink" Target="http://sdowww.lmsal.com/sdomedia/ssw/media/ssw/ssw_client/data/ssw_service_110808_122055_28847/www" TargetMode="External"/><Relationship Id="rId23" Type="http://schemas.openxmlformats.org/officeDocument/2006/relationships/hyperlink" Target="http://sdowww.lmsal.com/sdomedia/ssw/media/ssw/ssw_client/data/ssw_service_110810_072439_65562/www/" TargetMode="External"/><Relationship Id="rId28" Type="http://schemas.openxmlformats.org/officeDocument/2006/relationships/hyperlink" Target="http://sdowww.lmsal.com/sdomedia/ssw/media/ssw/ssw_client/data/ssw_service_110809_102039_55122/www/" TargetMode="External"/><Relationship Id="rId36" Type="http://schemas.openxmlformats.org/officeDocument/2006/relationships/hyperlink" Target="http://sdowww.lmsal.com/sdomedia/ssw/media/ssw/ssw_client/data/ssw_service_110808_135207_41189/www/" TargetMode="External"/><Relationship Id="rId49" Type="http://schemas.openxmlformats.org/officeDocument/2006/relationships/hyperlink" Target="http://sdowww.lmsal.com/sdomedia/ssw/media/ssw/ssw_client/data/ssw_service_110807_015222_91877/www/" TargetMode="External"/><Relationship Id="rId57" Type="http://schemas.openxmlformats.org/officeDocument/2006/relationships/hyperlink" Target="http://sdowww.lmsal.com/sdomedia/ssw/media/ssw/ssw_client/data/ssw_service_110806_162447_19209/www/" TargetMode="External"/><Relationship Id="rId106" Type="http://schemas.openxmlformats.org/officeDocument/2006/relationships/hyperlink" Target="gev_20110810_0930.html" TargetMode="External"/><Relationship Id="rId114" Type="http://schemas.openxmlformats.org/officeDocument/2006/relationships/hyperlink" Target="gev_20110809_0719.html" TargetMode="External"/><Relationship Id="rId119" Type="http://schemas.openxmlformats.org/officeDocument/2006/relationships/hyperlink" Target="gev_20110808_2029.html" TargetMode="External"/><Relationship Id="rId127" Type="http://schemas.openxmlformats.org/officeDocument/2006/relationships/hyperlink" Target="gev_20110808_0119.html" TargetMode="External"/><Relationship Id="rId10" Type="http://schemas.openxmlformats.org/officeDocument/2006/relationships/hyperlink" Target="http://www.lmsal.com/cgi-diapason/ssw_service_plot_map_gui_zoom.sh?param1=http://www.lmsal.com/solarsoft/sdb/soho/eit/last_links/eit_lastl1_94_000.fits&amp;cosec_mode=2&amp;no_xml=1&amp;extra=xsize=750,/log,margin=.05,gcolor=180,grid=15,/limb" TargetMode="External"/><Relationship Id="rId31" Type="http://schemas.openxmlformats.org/officeDocument/2006/relationships/hyperlink" Target="http://sdowww.lmsal.com/sdomedia/ssw/media/ssw/ssw_client/data/ssw_service_110809_005128_5991/www/" TargetMode="External"/><Relationship Id="rId44" Type="http://schemas.openxmlformats.org/officeDocument/2006/relationships/hyperlink" Target="http://sdowww.lmsal.com/sdomedia/ssw/media/ssw/ssw_client/data/ssw_service_110807_205150_33985/www/" TargetMode="External"/><Relationship Id="rId52" Type="http://schemas.openxmlformats.org/officeDocument/2006/relationships/hyperlink" Target="http://sdowww.lmsal.com/sdomedia/ssw/media/ssw/ssw_client/data/ssw_service_110806_212244_65331/www/" TargetMode="External"/><Relationship Id="rId60" Type="http://schemas.openxmlformats.org/officeDocument/2006/relationships/hyperlink" Target="http://sdowww.lmsal.com/sdomedia/ssw/media/ssw/ssw_client/data/ssw_service_110806_100841_67667/www/" TargetMode="External"/><Relationship Id="rId65" Type="http://schemas.openxmlformats.org/officeDocument/2006/relationships/hyperlink" Target="http://sdowww.lmsal.com/sdomedia/ssw/media/ssw/ssw_client/data/ssw_service_110806_013813_13169/www/" TargetMode="External"/><Relationship Id="rId73" Type="http://schemas.openxmlformats.org/officeDocument/2006/relationships/hyperlink" Target="http://sdowww.lmsal.com/sdomedia/ssw/media/ssw/ssw_client/data/ssw_service_110804_233618_28504/www/" TargetMode="External"/><Relationship Id="rId78" Type="http://schemas.openxmlformats.org/officeDocument/2006/relationships/hyperlink" Target="http://sdowww.lmsal.com/sdomedia/ssw/media/ssw/ssw_client/data/ssw_service_110804_153653_43456/www/" TargetMode="External"/><Relationship Id="rId81" Type="http://schemas.openxmlformats.org/officeDocument/2006/relationships/hyperlink" Target="http://sdowww.lmsal.com/sdomedia/ssw/media/ssw/ssw_client/data/ssw_service_110804_080702_6218/www/" TargetMode="External"/><Relationship Id="rId86" Type="http://schemas.openxmlformats.org/officeDocument/2006/relationships/hyperlink" Target="http://sdowww.lmsal.com/sdomedia/ssw/media/ssw/ssw_client/data/ssw_service_110804_030706_67594/www/" TargetMode="External"/><Relationship Id="rId94" Type="http://schemas.openxmlformats.org/officeDocument/2006/relationships/hyperlink" Target="http://www.solarmonitor.org/index.php?date=20110809" TargetMode="External"/><Relationship Id="rId99" Type="http://schemas.openxmlformats.org/officeDocument/2006/relationships/hyperlink" Target="http://www.solarmonitor.org/index.php?date=20110804" TargetMode="External"/><Relationship Id="rId101" Type="http://schemas.openxmlformats.org/officeDocument/2006/relationships/hyperlink" Target="gev_20110810_1948.html" TargetMode="External"/><Relationship Id="rId122" Type="http://schemas.openxmlformats.org/officeDocument/2006/relationships/hyperlink" Target="gev_20110808_1532.html" TargetMode="External"/><Relationship Id="rId130" Type="http://schemas.openxmlformats.org/officeDocument/2006/relationships/hyperlink" Target="gev_20110807_1251.html" TargetMode="External"/><Relationship Id="rId135" Type="http://schemas.openxmlformats.org/officeDocument/2006/relationships/hyperlink" Target="gev_20110807_0338.html" TargetMode="External"/><Relationship Id="rId4" Type="http://schemas.openxmlformats.org/officeDocument/2006/relationships/hyperlink" Target="http://www.lmsal.com/cgi-diapason/ssw_service_plot_map_gui_zoom.sh?param1=http://www.lmsal.com/solarsoft/sdb/soho/eit/last_links/eit_lastl1_304_000.fits&amp;cosec_mode=2&amp;no_xml=1&amp;extra=xsize=750,/log,margin=.05,gcolor=180,grid=15,/limb" TargetMode="External"/><Relationship Id="rId9" Type="http://schemas.openxmlformats.org/officeDocument/2006/relationships/hyperlink" Target="AIA20110810_225056_0193_2048.png" TargetMode="External"/><Relationship Id="rId13" Type="http://schemas.openxmlformats.org/officeDocument/2006/relationships/hyperlink" Target="http://www.lmsal.com/solarsoft/stereo/secchi/latest_movies/scc_euvi_beacon_movie_pair_last50_diff_j.html" TargetMode="External"/><Relationship Id="rId18" Type="http://schemas.openxmlformats.org/officeDocument/2006/relationships/hyperlink" Target="http://sdowww.lmsal.com/sdomedia/ssw/media/ssw/ssw_client/data/ssw_service_110810_141320_1297/www/" TargetMode="External"/><Relationship Id="rId39" Type="http://schemas.openxmlformats.org/officeDocument/2006/relationships/hyperlink" Target="http://sdowww.lmsal.com/sdomedia/ssw/media/ssw/ssw_client/data/ssw_service_110808_092107_4331/www/" TargetMode="External"/><Relationship Id="rId109" Type="http://schemas.openxmlformats.org/officeDocument/2006/relationships/hyperlink" Target="gev_20110809_1804.html" TargetMode="External"/><Relationship Id="rId34" Type="http://schemas.openxmlformats.org/officeDocument/2006/relationships/hyperlink" Target="http://sdowww.lmsal.com/sdomedia/ssw/media/ssw/ssw_client/data/ssw_service_110808_155106_57161/www/" TargetMode="External"/><Relationship Id="rId50" Type="http://schemas.openxmlformats.org/officeDocument/2006/relationships/hyperlink" Target="http://sdowww.lmsal.com/sdomedia/ssw/media/ssw/ssw_client/data/ssw_service_110806_235223_81383/www/" TargetMode="External"/><Relationship Id="rId55" Type="http://schemas.openxmlformats.org/officeDocument/2006/relationships/hyperlink" Target="http://sdowww.lmsal.com/sdomedia/ssw/media/ssw/ssw_client/data/ssw_service_110806_185209_42724/www/" TargetMode="External"/><Relationship Id="rId76" Type="http://schemas.openxmlformats.org/officeDocument/2006/relationships/hyperlink" Target="http://sdowww.lmsal.com/sdomedia/ssw/media/ssw/ssw_client/data/ssw_service_110804_170711_56854/www/" TargetMode="External"/><Relationship Id="rId97" Type="http://schemas.openxmlformats.org/officeDocument/2006/relationships/hyperlink" Target="http://www.solarmonitor.org/index.php?date=20110806" TargetMode="External"/><Relationship Id="rId104" Type="http://schemas.openxmlformats.org/officeDocument/2006/relationships/hyperlink" Target="gev_20110810_1326.html" TargetMode="External"/><Relationship Id="rId120" Type="http://schemas.openxmlformats.org/officeDocument/2006/relationships/hyperlink" Target="gev_20110808_1800.html" TargetMode="External"/><Relationship Id="rId125" Type="http://schemas.openxmlformats.org/officeDocument/2006/relationships/hyperlink" Target="gev_20110808_0602.html" TargetMode="External"/><Relationship Id="rId7" Type="http://schemas.openxmlformats.org/officeDocument/2006/relationships/hyperlink" Target="http://www.solarmonitor.org/region.php?date=20110810&amp;region=11263" TargetMode="External"/><Relationship Id="rId71" Type="http://schemas.openxmlformats.org/officeDocument/2006/relationships/hyperlink" Target="http://sdowww.lmsal.com/sdomedia/ssw/media/ssw/ssw_client/data/ssw_service_110805_030628_47025/www/" TargetMode="External"/><Relationship Id="rId92" Type="http://schemas.openxmlformats.org/officeDocument/2006/relationships/hyperlink" Target="http://www.lmsal.com/solarsoft/pfss_l1q_synop/pfss_20110226_0100_Bfield_20110216_120400_full.png" TargetMode="External"/><Relationship Id="rId2" Type="http://schemas.openxmlformats.org/officeDocument/2006/relationships/image" Target="../media/image4.png"/><Relationship Id="rId29" Type="http://schemas.openxmlformats.org/officeDocument/2006/relationships/hyperlink" Target="http://sdowww.lmsal.com/sdomedia/ssw/media/ssw/ssw_client/data/ssw_service_110809_092030_50113/www/" TargetMode="External"/><Relationship Id="rId24" Type="http://schemas.openxmlformats.org/officeDocument/2006/relationships/hyperlink" Target="http://sdowww.lmsal.com/sdomedia/ssw/media/ssw/ssw_client/data/ssw_service_110810_072305_65540/www/" TargetMode="External"/><Relationship Id="rId40" Type="http://schemas.openxmlformats.org/officeDocument/2006/relationships/hyperlink" Target="http://sdowww.lmsal.com/sdomedia/ssw/media/ssw/ssw_client/data/ssw_service_110808_062104_83558/www/" TargetMode="External"/><Relationship Id="rId45" Type="http://schemas.openxmlformats.org/officeDocument/2006/relationships/hyperlink" Target="http://sdowww.lmsal.com/sdomedia/ssw/media/ssw/ssw_client/data/ssw_service_110807_185105_20189/www/" TargetMode="External"/><Relationship Id="rId66" Type="http://schemas.openxmlformats.org/officeDocument/2006/relationships/hyperlink" Target="http://sdowww.lmsal.com/sdomedia/ssw/media/ssw/ssw_client/data/ssw_service_110805_143656_35931/www/" TargetMode="External"/><Relationship Id="rId87" Type="http://schemas.openxmlformats.org/officeDocument/2006/relationships/hyperlink" Target="http://sdowww.lmsal.com/sdomedia/ssw/media/ssw/ssw_client/data/ssw_service_110804_013743_54110/www/" TargetMode="External"/><Relationship Id="rId110" Type="http://schemas.openxmlformats.org/officeDocument/2006/relationships/hyperlink" Target="gev_20110809_1658.html" TargetMode="External"/><Relationship Id="rId115" Type="http://schemas.openxmlformats.org/officeDocument/2006/relationships/hyperlink" Target="gev_20110809_0319.html" TargetMode="External"/><Relationship Id="rId131" Type="http://schemas.openxmlformats.org/officeDocument/2006/relationships/hyperlink" Target="gev_20110807_0923.html" TargetMode="External"/><Relationship Id="rId136" Type="http://schemas.openxmlformats.org/officeDocument/2006/relationships/hyperlink" Target="gev_20110807_0304.html" TargetMode="External"/><Relationship Id="rId61" Type="http://schemas.openxmlformats.org/officeDocument/2006/relationships/hyperlink" Target="http://sdowww.lmsal.com/sdomedia/ssw/media/ssw/ssw_client/data/ssw_service_110806_060821_36838/www/" TargetMode="External"/><Relationship Id="rId82" Type="http://schemas.openxmlformats.org/officeDocument/2006/relationships/hyperlink" Target="http://sdowww.lmsal.com/sdomedia/ssw/media/ssw/ssw_client/data/ssw_service_110804_073644_2704/www/" TargetMode="External"/><Relationship Id="rId19" Type="http://schemas.openxmlformats.org/officeDocument/2006/relationships/hyperlink" Target="http://sdowww.lmsal.com/sdomedia/ssw/media/ssw/ssw_client/data/ssw_service_110810_134322_98419/www/" TargetMode="External"/><Relationship Id="rId14" Type="http://schemas.openxmlformats.org/officeDocument/2006/relationships/hyperlink" Target="http://sdowww.lmsal.com/sdomedia/ssw/ssw_client/data/ssw_service_110803_213621_16643/www/" TargetMode="External"/><Relationship Id="rId30" Type="http://schemas.openxmlformats.org/officeDocument/2006/relationships/hyperlink" Target="http://sdowww.lmsal.com/sdomedia/ssw/media/ssw/ssw_client/data/ssw_service_110809_072113_40045/www/" TargetMode="External"/><Relationship Id="rId35" Type="http://schemas.openxmlformats.org/officeDocument/2006/relationships/hyperlink" Target="http://sdowww.lmsal.com/sdomedia/ssw/media/ssw/ssw_client/data/ssw_service_110808_142059_45219/www/" TargetMode="External"/><Relationship Id="rId56" Type="http://schemas.openxmlformats.org/officeDocument/2006/relationships/hyperlink" Target="http://sdowww.lmsal.com/sdomedia/ssw/media/ssw/ssw_client/data/ssw_service_110806_175108_32721/www/" TargetMode="External"/><Relationship Id="rId77" Type="http://schemas.openxmlformats.org/officeDocument/2006/relationships/hyperlink" Target="http://sdowww.lmsal.com/sdomedia/ssw/media/ssw/ssw_client/data/ssw_service_110804_163713_52162/www/" TargetMode="External"/><Relationship Id="rId100" Type="http://schemas.openxmlformats.org/officeDocument/2006/relationships/hyperlink" Target="gev_20110810_2035.html" TargetMode="External"/><Relationship Id="rId105" Type="http://schemas.openxmlformats.org/officeDocument/2006/relationships/hyperlink" Target="gev_20110810_1021.html" TargetMode="External"/><Relationship Id="rId126" Type="http://schemas.openxmlformats.org/officeDocument/2006/relationships/hyperlink" Target="gev_20110808_0300.html" TargetMode="Externa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hyperlink" Target="http://sdowww.lmsal.com/sdomedia/ssw/media/ssw/ssw_client/data/ssw_service_110808_142059_45219/www/" TargetMode="External"/><Relationship Id="rId117" Type="http://schemas.openxmlformats.org/officeDocument/2006/relationships/hyperlink" Target="gev_20110808_0300.html" TargetMode="External"/><Relationship Id="rId21" Type="http://schemas.openxmlformats.org/officeDocument/2006/relationships/hyperlink" Target="http://sdowww.lmsal.com/sdomedia/ssw/media/ssw/ssw_client/data/ssw_service_110809_072113_40045/www/" TargetMode="External"/><Relationship Id="rId42" Type="http://schemas.openxmlformats.org/officeDocument/2006/relationships/hyperlink" Target="http://sdowww.lmsal.com/sdomedia/ssw/media/ssw/ssw_client/data/ssw_service_110806_215141_69963/www/" TargetMode="External"/><Relationship Id="rId47" Type="http://schemas.openxmlformats.org/officeDocument/2006/relationships/hyperlink" Target="http://sdowww.lmsal.com/sdomedia/ssw/media/ssw/ssw_client/data/ssw_service_110806_175108_32721/www/" TargetMode="External"/><Relationship Id="rId63" Type="http://schemas.openxmlformats.org/officeDocument/2006/relationships/hyperlink" Target="http://sdowww.lmsal.com/sdomedia/ssw/media/ssw/ssw_client/data/ssw_service_110805_013620_39491/www/" TargetMode="External"/><Relationship Id="rId68" Type="http://schemas.openxmlformats.org/officeDocument/2006/relationships/hyperlink" Target="http://sdowww.lmsal.com/sdomedia/ssw/media/ssw/ssw_client/data/ssw_service_110804_163713_52162/www/" TargetMode="External"/><Relationship Id="rId84" Type="http://schemas.openxmlformats.org/officeDocument/2006/relationships/hyperlink" Target="http://www.solarmonitor.org/index.php?date=20110810" TargetMode="External"/><Relationship Id="rId89" Type="http://schemas.openxmlformats.org/officeDocument/2006/relationships/hyperlink" Target="http://www.solarmonitor.org/index.php?date=20110805" TargetMode="External"/><Relationship Id="rId112" Type="http://schemas.openxmlformats.org/officeDocument/2006/relationships/hyperlink" Target="gev_20110808_1630.html" TargetMode="External"/><Relationship Id="rId16" Type="http://schemas.openxmlformats.org/officeDocument/2006/relationships/hyperlink" Target="http://sdowww.lmsal.com/sdomedia/ssw/media/ssw/ssw_client/data/ssw_service_110810_022807_40342/www/" TargetMode="External"/><Relationship Id="rId107" Type="http://schemas.openxmlformats.org/officeDocument/2006/relationships/hyperlink" Target="gev_20110808_2302.html" TargetMode="External"/><Relationship Id="rId11" Type="http://schemas.openxmlformats.org/officeDocument/2006/relationships/hyperlink" Target="http://sdowww.lmsal.com/sdomedia/ssw/media/ssw/ssw_client/data/ssw_service_110810_094141_77336/www/" TargetMode="External"/><Relationship Id="rId32" Type="http://schemas.openxmlformats.org/officeDocument/2006/relationships/hyperlink" Target="http://sdowww.lmsal.com/sdomedia/ssw/media/ssw/ssw_client/data/ssw_service_110808_055041_80663/www/" TargetMode="External"/><Relationship Id="rId37" Type="http://schemas.openxmlformats.org/officeDocument/2006/relationships/hyperlink" Target="http://sdowww.lmsal.com/sdomedia/ssw/media/ssw/ssw_client/data/ssw_service_110807_075107_25296/www/" TargetMode="External"/><Relationship Id="rId53" Type="http://schemas.openxmlformats.org/officeDocument/2006/relationships/hyperlink" Target="http://sdowww.lmsal.com/sdomedia/ssw/media/ssw/ssw_client/data/ssw_service_110806_050924_31138/www/" TargetMode="External"/><Relationship Id="rId58" Type="http://schemas.openxmlformats.org/officeDocument/2006/relationships/hyperlink" Target="http://sdowww.lmsal.com/sdomedia/ssw/media/ssw/ssw_client/data/ssw_service_110805_130623_21841/www/" TargetMode="External"/><Relationship Id="rId74" Type="http://schemas.openxmlformats.org/officeDocument/2006/relationships/hyperlink" Target="http://sdowww.lmsal.com/sdomedia/ssw/media/ssw/ssw_client/data/ssw_service_110804_063643_96469/www/" TargetMode="External"/><Relationship Id="rId79" Type="http://schemas.openxmlformats.org/officeDocument/2006/relationships/hyperlink" Target="http://sdowww.lmsal.com/sdomedia/ssw/media/ssw/ssw_client/data/ssw_service_110803_210810_12349/www/" TargetMode="External"/><Relationship Id="rId102" Type="http://schemas.openxmlformats.org/officeDocument/2006/relationships/hyperlink" Target="gev_20110809_1543.html" TargetMode="External"/><Relationship Id="rId123" Type="http://schemas.openxmlformats.org/officeDocument/2006/relationships/hyperlink" Target="gev_20110807_0824.html" TargetMode="External"/><Relationship Id="rId128" Type="http://schemas.openxmlformats.org/officeDocument/2006/relationships/hyperlink" Target="gev_20110807_0212.html" TargetMode="External"/><Relationship Id="rId5" Type="http://schemas.openxmlformats.org/officeDocument/2006/relationships/hyperlink" Target="http://sdowww.lmsal.com/sdomedia/ssw/ssw_client/data/ssw_service_110803_213621_16643/www/" TargetMode="External"/><Relationship Id="rId90" Type="http://schemas.openxmlformats.org/officeDocument/2006/relationships/hyperlink" Target="http://www.solarmonitor.org/index.php?date=20110804" TargetMode="External"/><Relationship Id="rId95" Type="http://schemas.openxmlformats.org/officeDocument/2006/relationships/hyperlink" Target="gev_20110810_1326.html" TargetMode="External"/><Relationship Id="rId19" Type="http://schemas.openxmlformats.org/officeDocument/2006/relationships/hyperlink" Target="http://sdowww.lmsal.com/sdomedia/ssw/media/ssw/ssw_client/data/ssw_service_110809_102039_55122/www/" TargetMode="External"/><Relationship Id="rId14" Type="http://schemas.openxmlformats.org/officeDocument/2006/relationships/hyperlink" Target="http://sdowww.lmsal.com/sdomedia/ssw/media/ssw/ssw_client/data/ssw_service_110810_072439_65562/www/" TargetMode="External"/><Relationship Id="rId22" Type="http://schemas.openxmlformats.org/officeDocument/2006/relationships/hyperlink" Target="http://sdowww.lmsal.com/sdomedia/ssw/media/ssw/ssw_client/data/ssw_service_110809_005128_5991/www/" TargetMode="External"/><Relationship Id="rId27" Type="http://schemas.openxmlformats.org/officeDocument/2006/relationships/hyperlink" Target="http://sdowww.lmsal.com/sdomedia/ssw/media/ssw/ssw_client/data/ssw_service_110808_135207_41189/www/" TargetMode="External"/><Relationship Id="rId30" Type="http://schemas.openxmlformats.org/officeDocument/2006/relationships/hyperlink" Target="http://sdowww.lmsal.com/sdomedia/ssw/media/ssw/ssw_client/data/ssw_service_110808_092107_4331/www/" TargetMode="External"/><Relationship Id="rId35" Type="http://schemas.openxmlformats.org/officeDocument/2006/relationships/hyperlink" Target="http://sdowww.lmsal.com/sdomedia/ssw/media/ssw/ssw_client/data/ssw_service_110807_205150_33985/www/" TargetMode="External"/><Relationship Id="rId43" Type="http://schemas.openxmlformats.org/officeDocument/2006/relationships/hyperlink" Target="http://sdowww.lmsal.com/sdomedia/ssw/media/ssw/ssw_client/data/ssw_service_110806_212244_65331/www/" TargetMode="External"/><Relationship Id="rId48" Type="http://schemas.openxmlformats.org/officeDocument/2006/relationships/hyperlink" Target="http://sdowww.lmsal.com/sdomedia/ssw/media/ssw/ssw_client/data/ssw_service_110806_162447_19209/www/" TargetMode="External"/><Relationship Id="rId56" Type="http://schemas.openxmlformats.org/officeDocument/2006/relationships/hyperlink" Target="http://sdowww.lmsal.com/sdomedia/ssw/media/ssw/ssw_client/data/ssw_service_110806_013813_13169/www/" TargetMode="External"/><Relationship Id="rId64" Type="http://schemas.openxmlformats.org/officeDocument/2006/relationships/hyperlink" Target="http://sdowww.lmsal.com/sdomedia/ssw/media/ssw/ssw_client/data/ssw_service_110804_233618_28504/www/" TargetMode="External"/><Relationship Id="rId69" Type="http://schemas.openxmlformats.org/officeDocument/2006/relationships/hyperlink" Target="http://sdowww.lmsal.com/sdomedia/ssw/media/ssw/ssw_client/data/ssw_service_110804_153653_43456/www/" TargetMode="External"/><Relationship Id="rId77" Type="http://schemas.openxmlformats.org/officeDocument/2006/relationships/hyperlink" Target="http://sdowww.lmsal.com/sdomedia/ssw/media/ssw/ssw_client/data/ssw_service_110804_030706_67594/www/" TargetMode="External"/><Relationship Id="rId100" Type="http://schemas.openxmlformats.org/officeDocument/2006/relationships/hyperlink" Target="gev_20110809_1804.html" TargetMode="External"/><Relationship Id="rId105" Type="http://schemas.openxmlformats.org/officeDocument/2006/relationships/hyperlink" Target="gev_20110809_0719.html" TargetMode="External"/><Relationship Id="rId113" Type="http://schemas.openxmlformats.org/officeDocument/2006/relationships/hyperlink" Target="gev_20110808_1532.html" TargetMode="External"/><Relationship Id="rId118" Type="http://schemas.openxmlformats.org/officeDocument/2006/relationships/hyperlink" Target="gev_20110808_0119.html" TargetMode="External"/><Relationship Id="rId126" Type="http://schemas.openxmlformats.org/officeDocument/2006/relationships/hyperlink" Target="gev_20110807_0338.html" TargetMode="External"/><Relationship Id="rId8" Type="http://schemas.openxmlformats.org/officeDocument/2006/relationships/hyperlink" Target="http://sdowww.lmsal.com/sdomedia/ssw/media/ssw/ssw_client/data/ssw_service_110810_151154_6499/www/" TargetMode="External"/><Relationship Id="rId51" Type="http://schemas.openxmlformats.org/officeDocument/2006/relationships/hyperlink" Target="http://sdowww.lmsal.com/sdomedia/ssw/media/ssw/ssw_client/data/ssw_service_110806_100841_67667/www/" TargetMode="External"/><Relationship Id="rId72" Type="http://schemas.openxmlformats.org/officeDocument/2006/relationships/hyperlink" Target="http://sdowww.lmsal.com/sdomedia/ssw/media/ssw/ssw_client/data/ssw_service_110804_080702_6218/www/" TargetMode="External"/><Relationship Id="rId80" Type="http://schemas.openxmlformats.org/officeDocument/2006/relationships/hyperlink" Target="http://sdowww.lmsal.com/sdomedia/ssw/media/ssw/ssw_client/data/ssw_service_110803_202613_6120/www/" TargetMode="External"/><Relationship Id="rId85" Type="http://schemas.openxmlformats.org/officeDocument/2006/relationships/hyperlink" Target="http://www.solarmonitor.org/index.php?date=20110809" TargetMode="External"/><Relationship Id="rId93" Type="http://schemas.openxmlformats.org/officeDocument/2006/relationships/hyperlink" Target="gev_20110810_1449.html" TargetMode="External"/><Relationship Id="rId98" Type="http://schemas.openxmlformats.org/officeDocument/2006/relationships/hyperlink" Target="gev_20110810_0841.html" TargetMode="External"/><Relationship Id="rId121" Type="http://schemas.openxmlformats.org/officeDocument/2006/relationships/hyperlink" Target="gev_20110807_1251.html" TargetMode="External"/><Relationship Id="rId3" Type="http://schemas.openxmlformats.org/officeDocument/2006/relationships/hyperlink" Target="http://www.lmsal.com/solarsoft/hinode/xrt/l1q_java/XRT_Ti_Poly_full_last5_f.html" TargetMode="External"/><Relationship Id="rId12" Type="http://schemas.openxmlformats.org/officeDocument/2006/relationships/hyperlink" Target="http://sdowww.lmsal.com/sdomedia/ssw/media/ssw/ssw_client/data/ssw_service_110810_081419_69924/www/" TargetMode="External"/><Relationship Id="rId17" Type="http://schemas.openxmlformats.org/officeDocument/2006/relationships/hyperlink" Target="http://sdowww.lmsal.com/sdomedia/ssw/media/ssw/ssw_client/data/ssw_service_110809_172144_91907/www/" TargetMode="External"/><Relationship Id="rId25" Type="http://schemas.openxmlformats.org/officeDocument/2006/relationships/hyperlink" Target="http://sdowww.lmsal.com/sdomedia/ssw/media/ssw/ssw_client/data/ssw_service_110808_155106_57161/www/" TargetMode="External"/><Relationship Id="rId33" Type="http://schemas.openxmlformats.org/officeDocument/2006/relationships/hyperlink" Target="http://sdowww.lmsal.com/sdomedia/ssw/media/ssw/ssw_client/data/ssw_service_110807_235104_49918/www/" TargetMode="External"/><Relationship Id="rId38" Type="http://schemas.openxmlformats.org/officeDocument/2006/relationships/hyperlink" Target="http://sdowww.lmsal.com/sdomedia/ssw/media/ssw/ssw_client/data/ssw_service_110807_062146_16564/www/" TargetMode="External"/><Relationship Id="rId46" Type="http://schemas.openxmlformats.org/officeDocument/2006/relationships/hyperlink" Target="http://sdowww.lmsal.com/sdomedia/ssw/media/ssw/ssw_client/data/ssw_service_110806_185209_42724/www/" TargetMode="External"/><Relationship Id="rId59" Type="http://schemas.openxmlformats.org/officeDocument/2006/relationships/hyperlink" Target="http://sdowww.lmsal.com/sdomedia/ssw/media/ssw/ssw_client/data/ssw_service_110805_113652_8076/www/" TargetMode="External"/><Relationship Id="rId67" Type="http://schemas.openxmlformats.org/officeDocument/2006/relationships/hyperlink" Target="http://sdowww.lmsal.com/sdomedia/ssw/media/ssw/ssw_client/data/ssw_service_110804_170711_56854/www/" TargetMode="External"/><Relationship Id="rId103" Type="http://schemas.openxmlformats.org/officeDocument/2006/relationships/hyperlink" Target="gev_20110809_1329.html" TargetMode="External"/><Relationship Id="rId108" Type="http://schemas.openxmlformats.org/officeDocument/2006/relationships/hyperlink" Target="gev_20110808_2200.html" TargetMode="External"/><Relationship Id="rId116" Type="http://schemas.openxmlformats.org/officeDocument/2006/relationships/hyperlink" Target="gev_20110808_0602.html" TargetMode="External"/><Relationship Id="rId124" Type="http://schemas.openxmlformats.org/officeDocument/2006/relationships/hyperlink" Target="gev_20110807_0615.html" TargetMode="External"/><Relationship Id="rId129" Type="http://schemas.openxmlformats.org/officeDocument/2006/relationships/hyperlink" Target="gev_20110807_0100.html" TargetMode="External"/><Relationship Id="rId20" Type="http://schemas.openxmlformats.org/officeDocument/2006/relationships/hyperlink" Target="http://sdowww.lmsal.com/sdomedia/ssw/media/ssw/ssw_client/data/ssw_service_110809_092030_50113/www/" TargetMode="External"/><Relationship Id="rId41" Type="http://schemas.openxmlformats.org/officeDocument/2006/relationships/hyperlink" Target="http://sdowww.lmsal.com/sdomedia/ssw/media/ssw/ssw_client/data/ssw_service_110806_235223_81383/www/" TargetMode="External"/><Relationship Id="rId54" Type="http://schemas.openxmlformats.org/officeDocument/2006/relationships/hyperlink" Target="http://sdowww.lmsal.com/sdomedia/ssw/media/ssw/ssw_client/data/ssw_service_110806_030616_20576/www/" TargetMode="External"/><Relationship Id="rId62" Type="http://schemas.openxmlformats.org/officeDocument/2006/relationships/hyperlink" Target="http://sdowww.lmsal.com/sdomedia/ssw/media/ssw/ssw_client/data/ssw_service_110805_030628_47025/www/" TargetMode="External"/><Relationship Id="rId70" Type="http://schemas.openxmlformats.org/officeDocument/2006/relationships/hyperlink" Target="http://sdowww.lmsal.com/sdomedia/ssw/media/ssw/ssw_client/data/ssw_service_110804_143715_38342/www/" TargetMode="External"/><Relationship Id="rId75" Type="http://schemas.openxmlformats.org/officeDocument/2006/relationships/hyperlink" Target="http://sdowww.lmsal.com/sdomedia/ssw/media/ssw/ssw_client/data/ssw_service_110804_050600_85519/www/" TargetMode="External"/><Relationship Id="rId83" Type="http://schemas.openxmlformats.org/officeDocument/2006/relationships/hyperlink" Target="http://www.lmsal.com/solarsoft/pfss_l1q_synop/pfss_20110226_0100_Bfield_20110216_120400_full.png" TargetMode="External"/><Relationship Id="rId88" Type="http://schemas.openxmlformats.org/officeDocument/2006/relationships/hyperlink" Target="http://www.solarmonitor.org/index.php?date=20110806" TargetMode="External"/><Relationship Id="rId91" Type="http://schemas.openxmlformats.org/officeDocument/2006/relationships/hyperlink" Target="gev_20110810_2035.html" TargetMode="External"/><Relationship Id="rId96" Type="http://schemas.openxmlformats.org/officeDocument/2006/relationships/hyperlink" Target="gev_20110810_1021.html" TargetMode="External"/><Relationship Id="rId111" Type="http://schemas.openxmlformats.org/officeDocument/2006/relationships/hyperlink" Target="gev_20110808_1800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dowww.lmsal.com/sdomedia/ssw/media/ssw/ssw_client/data/ssw_service_110808_122055_28847/www" TargetMode="External"/><Relationship Id="rId15" Type="http://schemas.openxmlformats.org/officeDocument/2006/relationships/hyperlink" Target="http://sdowww.lmsal.com/sdomedia/ssw/media/ssw/ssw_client/data/ssw_service_110810_072305_65540/www/" TargetMode="External"/><Relationship Id="rId23" Type="http://schemas.openxmlformats.org/officeDocument/2006/relationships/hyperlink" Target="http://sdowww.lmsal.com/sdomedia/ssw/media/ssw/ssw_client/data/ssw_service_110808_212102_87513/www/" TargetMode="External"/><Relationship Id="rId28" Type="http://schemas.openxmlformats.org/officeDocument/2006/relationships/hyperlink" Target="http://sdowww.lmsal.com/sdomedia/ssw/media/ssw/ssw_client/data/ssw_service_110808_115504_25295/www/" TargetMode="External"/><Relationship Id="rId36" Type="http://schemas.openxmlformats.org/officeDocument/2006/relationships/hyperlink" Target="http://sdowww.lmsal.com/sdomedia/ssw/media/ssw/ssw_client/data/ssw_service_110807_185105_20189/www/" TargetMode="External"/><Relationship Id="rId49" Type="http://schemas.openxmlformats.org/officeDocument/2006/relationships/hyperlink" Target="http://sdowww.lmsal.com/sdomedia/ssw/media/ssw/ssw_client/data/ssw_service_110806_150627_8826/www/" TargetMode="External"/><Relationship Id="rId57" Type="http://schemas.openxmlformats.org/officeDocument/2006/relationships/hyperlink" Target="http://sdowww.lmsal.com/sdomedia/ssw/media/ssw/ssw_client/data/ssw_service_110805_143656_35931/www/" TargetMode="External"/><Relationship Id="rId106" Type="http://schemas.openxmlformats.org/officeDocument/2006/relationships/hyperlink" Target="gev_20110809_0319.html" TargetMode="External"/><Relationship Id="rId114" Type="http://schemas.openxmlformats.org/officeDocument/2006/relationships/hyperlink" Target="gev_20110808_1247.html" TargetMode="External"/><Relationship Id="rId119" Type="http://schemas.openxmlformats.org/officeDocument/2006/relationships/hyperlink" Target="gev_20110807_2121.html" TargetMode="External"/><Relationship Id="rId127" Type="http://schemas.openxmlformats.org/officeDocument/2006/relationships/hyperlink" Target="gev_20110807_0304.html" TargetMode="External"/><Relationship Id="rId10" Type="http://schemas.openxmlformats.org/officeDocument/2006/relationships/hyperlink" Target="http://sdowww.lmsal.com/sdomedia/ssw/media/ssw/ssw_client/data/ssw_service_110810_134322_98419/www/" TargetMode="External"/><Relationship Id="rId31" Type="http://schemas.openxmlformats.org/officeDocument/2006/relationships/hyperlink" Target="http://sdowww.lmsal.com/sdomedia/ssw/media/ssw/ssw_client/data/ssw_service_110808_062104_83558/www/" TargetMode="External"/><Relationship Id="rId44" Type="http://schemas.openxmlformats.org/officeDocument/2006/relationships/hyperlink" Target="http://sdowww.lmsal.com/sdomedia/ssw/media/ssw/ssw_client/data/ssw_service_110806_205414_60993/www/" TargetMode="External"/><Relationship Id="rId52" Type="http://schemas.openxmlformats.org/officeDocument/2006/relationships/hyperlink" Target="http://sdowww.lmsal.com/sdomedia/ssw/media/ssw/ssw_client/data/ssw_service_110806_060821_36838/www/" TargetMode="External"/><Relationship Id="rId60" Type="http://schemas.openxmlformats.org/officeDocument/2006/relationships/hyperlink" Target="http://sdowww.lmsal.com/sdomedia/ssw/media/ssw/ssw_client/data/ssw_service_110805_060622_63056/www/" TargetMode="External"/><Relationship Id="rId65" Type="http://schemas.openxmlformats.org/officeDocument/2006/relationships/hyperlink" Target="http://sdowww.lmsal.com/sdomedia/ssw/media/ssw/ssw_client/data/ssw_service_110804_210808_15737/www/" TargetMode="External"/><Relationship Id="rId73" Type="http://schemas.openxmlformats.org/officeDocument/2006/relationships/hyperlink" Target="http://sdowww.lmsal.com/sdomedia/ssw/media/ssw/ssw_client/data/ssw_service_110804_073644_2704/www/" TargetMode="External"/><Relationship Id="rId78" Type="http://schemas.openxmlformats.org/officeDocument/2006/relationships/hyperlink" Target="http://sdowww.lmsal.com/sdomedia/ssw/media/ssw/ssw_client/data/ssw_service_110804_013743_54110/www/" TargetMode="External"/><Relationship Id="rId81" Type="http://schemas.openxmlformats.org/officeDocument/2006/relationships/hyperlink" Target="http://sdowww.lmsal.com/sdomedia/ssw/media/ssw/ssw_client/data/ssw_service_110803_182700_91698/www/" TargetMode="External"/><Relationship Id="rId86" Type="http://schemas.openxmlformats.org/officeDocument/2006/relationships/hyperlink" Target="http://www.solarmonitor.org/index.php?date=20110808" TargetMode="External"/><Relationship Id="rId94" Type="http://schemas.openxmlformats.org/officeDocument/2006/relationships/hyperlink" Target="gev_20110810_1403.html" TargetMode="External"/><Relationship Id="rId99" Type="http://schemas.openxmlformats.org/officeDocument/2006/relationships/hyperlink" Target="gev_20110809_2333.html" TargetMode="External"/><Relationship Id="rId101" Type="http://schemas.openxmlformats.org/officeDocument/2006/relationships/hyperlink" Target="gev_20110809_1658.html" TargetMode="External"/><Relationship Id="rId122" Type="http://schemas.openxmlformats.org/officeDocument/2006/relationships/hyperlink" Target="gev_20110807_0923.html" TargetMode="External"/><Relationship Id="rId130" Type="http://schemas.openxmlformats.org/officeDocument/2006/relationships/hyperlink" Target="gev_20110807_0017.html" TargetMode="External"/><Relationship Id="rId4" Type="http://schemas.openxmlformats.org/officeDocument/2006/relationships/hyperlink" Target="http://www.lmsal.com/solarsoft/stereo/secchi/latest_movies/scc_euvi_beacon_movie_pair_last50_diff_j.html" TargetMode="External"/><Relationship Id="rId9" Type="http://schemas.openxmlformats.org/officeDocument/2006/relationships/hyperlink" Target="http://sdowww.lmsal.com/sdomedia/ssw/media/ssw/ssw_client/data/ssw_service_110810_141320_1297/www/" TargetMode="External"/><Relationship Id="rId13" Type="http://schemas.openxmlformats.org/officeDocument/2006/relationships/hyperlink" Target="http://sdowww.lmsal.com/sdomedia/ssw/media/ssw/ssw_client/data/ssw_service_110810_072628_65878/www/" TargetMode="External"/><Relationship Id="rId18" Type="http://schemas.openxmlformats.org/officeDocument/2006/relationships/hyperlink" Target="http://sdowww.lmsal.com/sdomedia/ssw/media/ssw/ssw_client/data/ssw_service_110809_115101_62850/www/" TargetMode="External"/><Relationship Id="rId39" Type="http://schemas.openxmlformats.org/officeDocument/2006/relationships/hyperlink" Target="http://sdowww.lmsal.com/sdomedia/ssw/media/ssw/ssw_client/data/ssw_service_110807_025113_96938/www/" TargetMode="External"/><Relationship Id="rId109" Type="http://schemas.openxmlformats.org/officeDocument/2006/relationships/hyperlink" Target="gev_20110808_2050.html" TargetMode="External"/><Relationship Id="rId34" Type="http://schemas.openxmlformats.org/officeDocument/2006/relationships/hyperlink" Target="http://sdowww.lmsal.com/sdomedia/ssw/media/ssw/ssw_client/data/ssw_service_110807_222144_41639/www/" TargetMode="External"/><Relationship Id="rId50" Type="http://schemas.openxmlformats.org/officeDocument/2006/relationships/hyperlink" Target="http://sdowww.lmsal.com/sdomedia/ssw/media/ssw/ssw_client/data/ssw_service_110806_130901_92030/www/" TargetMode="External"/><Relationship Id="rId55" Type="http://schemas.openxmlformats.org/officeDocument/2006/relationships/hyperlink" Target="http://sdowww.lmsal.com/sdomedia/ssw/media/ssw/ssw_client/data/ssw_service_110806_020735_15683/www/" TargetMode="External"/><Relationship Id="rId76" Type="http://schemas.openxmlformats.org/officeDocument/2006/relationships/hyperlink" Target="http://sdowww.lmsal.com/sdomedia/ssw/media/ssw/ssw_client/data/ssw_service_110804_033717_72113/www/" TargetMode="External"/><Relationship Id="rId97" Type="http://schemas.openxmlformats.org/officeDocument/2006/relationships/hyperlink" Target="gev_20110810_0930.html" TargetMode="External"/><Relationship Id="rId104" Type="http://schemas.openxmlformats.org/officeDocument/2006/relationships/hyperlink" Target="gev_20110809_0748.html" TargetMode="External"/><Relationship Id="rId120" Type="http://schemas.openxmlformats.org/officeDocument/2006/relationships/hyperlink" Target="gev_20110807_1402.html" TargetMode="External"/><Relationship Id="rId125" Type="http://schemas.openxmlformats.org/officeDocument/2006/relationships/hyperlink" Target="gev_20110807_0404.html" TargetMode="External"/><Relationship Id="rId7" Type="http://schemas.openxmlformats.org/officeDocument/2006/relationships/hyperlink" Target="http://sdowww.lmsal.com/sdomedia/ssw/media/ssw/ssw_client/data/ssw_service_110809_012104_8601/www/" TargetMode="External"/><Relationship Id="rId71" Type="http://schemas.openxmlformats.org/officeDocument/2006/relationships/hyperlink" Target="http://sdowww.lmsal.com/sdomedia/ssw/media/ssw/ssw_client/data/ssw_service_110804_120651_25888/www/" TargetMode="External"/><Relationship Id="rId92" Type="http://schemas.openxmlformats.org/officeDocument/2006/relationships/hyperlink" Target="gev_20110810_1948.html" TargetMode="External"/><Relationship Id="rId2" Type="http://schemas.openxmlformats.org/officeDocument/2006/relationships/image" Target="../media/image6.png"/><Relationship Id="rId29" Type="http://schemas.openxmlformats.org/officeDocument/2006/relationships/hyperlink" Target="http://sdowww.lmsal.com/sdomedia/ssw/media/ssw/ssw_client/data/ssw_service_110808_100832_10832/www/" TargetMode="External"/><Relationship Id="rId24" Type="http://schemas.openxmlformats.org/officeDocument/2006/relationships/hyperlink" Target="http://sdowww.lmsal.com/sdomedia/ssw/media/ssw/ssw_client/data/ssw_service_110808_165104_63301/www/" TargetMode="External"/><Relationship Id="rId40" Type="http://schemas.openxmlformats.org/officeDocument/2006/relationships/hyperlink" Target="http://sdowww.lmsal.com/sdomedia/ssw/media/ssw/ssw_client/data/ssw_service_110807_015222_91877/www/" TargetMode="External"/><Relationship Id="rId45" Type="http://schemas.openxmlformats.org/officeDocument/2006/relationships/hyperlink" Target="http://sdowww.lmsal.com/sdomedia/ssw/media/ssw/ssw_client/data/ssw_service_110806_195335_51949/www/" TargetMode="External"/><Relationship Id="rId66" Type="http://schemas.openxmlformats.org/officeDocument/2006/relationships/hyperlink" Target="http://sdowww.lmsal.com/sdomedia/ssw/media/ssw/ssw_client/data/ssw_service_110804_210628_15699/www/" TargetMode="External"/><Relationship Id="rId87" Type="http://schemas.openxmlformats.org/officeDocument/2006/relationships/hyperlink" Target="http://www.solarmonitor.org/index.php?date=20110807" TargetMode="External"/><Relationship Id="rId110" Type="http://schemas.openxmlformats.org/officeDocument/2006/relationships/hyperlink" Target="gev_20110808_2029.html" TargetMode="External"/><Relationship Id="rId115" Type="http://schemas.openxmlformats.org/officeDocument/2006/relationships/hyperlink" Target="gev_20110808_1214.html" TargetMode="External"/><Relationship Id="rId61" Type="http://schemas.openxmlformats.org/officeDocument/2006/relationships/hyperlink" Target="http://sdowww.lmsal.com/sdomedia/ssw/media/ssw/ssw_client/data/ssw_service_110805_040620_52119/www/" TargetMode="External"/><Relationship Id="rId82" Type="http://schemas.openxmlformats.org/officeDocument/2006/relationships/hyperlink" Target="http://www.lmsal.com/solarsoft/pfss_l1q_synop/pfss_20110226_0100_Bfield_20110216_120400_full_eclip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sal.com/solarsoft/last_events_20110810_2322/index.html" TargetMode="External"/><Relationship Id="rId2" Type="http://schemas.openxmlformats.org/officeDocument/2006/relationships/hyperlink" Target="http://sdo.gsfc.nasa.gov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Cappi</a:t>
            </a:r>
            <a:r>
              <a:rPr lang="en-US" dirty="0" smtClean="0"/>
              <a:t> Coleman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Solar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6"/>
          <p:cNvGrpSpPr>
            <a:grpSpLocks/>
          </p:cNvGrpSpPr>
          <p:nvPr/>
        </p:nvGrpSpPr>
        <p:grpSpPr bwMode="auto">
          <a:xfrm>
            <a:off x="-4343400" y="0"/>
            <a:ext cx="10901713" cy="12108376"/>
            <a:chOff x="0" y="-4233"/>
            <a:chExt cx="5901" cy="6333"/>
          </a:xfrm>
        </p:grpSpPr>
        <p:pic>
          <p:nvPicPr>
            <p:cNvPr id="121" name="Picture 25" descr="http://www.lmsal.com/solarsoft/last_events_20110810_2322/AIA20110810_225101_0171_350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1" y="-4233"/>
              <a:ext cx="2100" cy="2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" name="Rectangle 30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100" cy="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Rectangle 2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1674" y="1806"/>
              <a:ext cx="192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Rectangle 28">
              <a:hlinkClick r:id="rId5"/>
            </p:cNvPr>
            <p:cNvSpPr>
              <a:spLocks noChangeArrowheads="1"/>
            </p:cNvSpPr>
            <p:nvPr/>
          </p:nvSpPr>
          <p:spPr bwMode="auto">
            <a:xfrm>
              <a:off x="1416" y="1248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Rectangle 27">
              <a:hlinkClick r:id="rId6"/>
            </p:cNvPr>
            <p:cNvSpPr>
              <a:spLocks noChangeArrowheads="1"/>
            </p:cNvSpPr>
            <p:nvPr/>
          </p:nvSpPr>
          <p:spPr bwMode="auto">
            <a:xfrm>
              <a:off x="1368" y="816"/>
              <a:ext cx="192" cy="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Rectangle 26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1758" y="780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685800" y="4010845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An X6.9 Solar Flare occurred on August 9, 2011 at 8:05 am.  Coronal Mass Ejections also occurred with this flare.  Coronal Mass Ejections do not have to occur with a solar flare.  This picture shows a good example of post coronal loops or “feet”.  This phenomenon has to do with the sun’s magnetic field realigning itself.</a:t>
            </a:r>
            <a:endParaRPr 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3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5"/>
          <p:cNvGrpSpPr>
            <a:grpSpLocks/>
          </p:cNvGrpSpPr>
          <p:nvPr/>
        </p:nvGrpSpPr>
        <p:grpSpPr bwMode="auto">
          <a:xfrm>
            <a:off x="-19050" y="-6705600"/>
            <a:ext cx="13098463" cy="10039350"/>
            <a:chOff x="-12" y="-4224"/>
            <a:chExt cx="8251" cy="6324"/>
          </a:xfrm>
        </p:grpSpPr>
        <p:pic>
          <p:nvPicPr>
            <p:cNvPr id="2079" name="Picture 31" descr="http://www.lmsal.com/solarsoft/last_events_20110810_2322/AIA20110810_225057_0304_350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9" y="-4224"/>
              <a:ext cx="2100" cy="2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 36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100" cy="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3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34">
              <a:hlinkClick r:id="rId5"/>
            </p:cNvPr>
            <p:cNvSpPr>
              <a:spLocks noChangeArrowheads="1"/>
            </p:cNvSpPr>
            <p:nvPr/>
          </p:nvSpPr>
          <p:spPr bwMode="auto">
            <a:xfrm>
              <a:off x="1416" y="1248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33">
              <a:hlinkClick r:id="rId6"/>
            </p:cNvPr>
            <p:cNvSpPr>
              <a:spLocks noChangeArrowheads="1"/>
            </p:cNvSpPr>
            <p:nvPr/>
          </p:nvSpPr>
          <p:spPr bwMode="auto">
            <a:xfrm>
              <a:off x="1368" y="816"/>
              <a:ext cx="192" cy="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32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1758" y="780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-19050" y="-6705600"/>
            <a:ext cx="17141825" cy="10039350"/>
            <a:chOff x="-12" y="-4224"/>
            <a:chExt cx="10798" cy="6324"/>
          </a:xfrm>
        </p:grpSpPr>
        <p:pic>
          <p:nvPicPr>
            <p:cNvPr id="2085" name="Picture 37" descr="http://www.lmsal.com/solarsoft/last_events_20110810_2322/AIA20110810_225056_0193_350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" y="-4224"/>
              <a:ext cx="2100" cy="2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 42">
              <a:hlinkClick r:id="rId9"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100" cy="2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" name="Rectangle 41">
              <a:hlinkClick r:id="rId10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" name="Rectangle 40">
              <a:hlinkClick r:id="rId5"/>
            </p:cNvPr>
            <p:cNvSpPr>
              <a:spLocks noChangeArrowheads="1"/>
            </p:cNvSpPr>
            <p:nvPr/>
          </p:nvSpPr>
          <p:spPr bwMode="auto">
            <a:xfrm>
              <a:off x="1416" y="1248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Rectangle 39">
              <a:hlinkClick r:id="rId6"/>
            </p:cNvPr>
            <p:cNvSpPr>
              <a:spLocks noChangeArrowheads="1"/>
            </p:cNvSpPr>
            <p:nvPr/>
          </p:nvSpPr>
          <p:spPr bwMode="auto">
            <a:xfrm>
              <a:off x="1368" y="816"/>
              <a:ext cx="192" cy="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" name="Rectangle 38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1758" y="780"/>
              <a:ext cx="192" cy="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52" name="Group 3"/>
          <p:cNvGrpSpPr>
            <a:grpSpLocks/>
          </p:cNvGrpSpPr>
          <p:nvPr/>
        </p:nvGrpSpPr>
        <p:grpSpPr bwMode="auto">
          <a:xfrm>
            <a:off x="-18190823" y="-134712"/>
            <a:ext cx="29239823" cy="17316450"/>
            <a:chOff x="-12" y="-4224"/>
            <a:chExt cx="21385" cy="10908"/>
          </a:xfrm>
        </p:grpSpPr>
        <p:pic>
          <p:nvPicPr>
            <p:cNvPr id="2091" name="Picture 43" descr="http://www.lmsal.com/solarsoft/last_events_20110810_2322/summary_plot_extmag.pn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3" y="-4224"/>
              <a:ext cx="10140" cy="6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53" name="Rectangle 244">
              <a:hlinkClick r:id="rId12"/>
            </p:cNvPr>
            <p:cNvSpPr>
              <a:spLocks noChangeArrowheads="1"/>
            </p:cNvSpPr>
            <p:nvPr/>
          </p:nvSpPr>
          <p:spPr bwMode="auto">
            <a:xfrm>
              <a:off x="5094" y="528"/>
              <a:ext cx="5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Rectangle 243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Rectangle 242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Rectangle 241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Rectangle 240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Rectangle 239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Rectangle 238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Rectangle 237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2" name="Rectangle 23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Rectangle 235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Rectangle 234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Rectangle 233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232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Rectangle 231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30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Rectangle 229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Rectangle 228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2" name="Rectangle 227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Rectangle 22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Rectangle 225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Rectangle 224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Rectangle 223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Rectangle 222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Rectangle 221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Rectangle 220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Rectangle 219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Rectangle 218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Rectangle 217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Rectangle 21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Rectangle 215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8" name="Rectangle 214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9" name="Rectangle 213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Rectangle 212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2" name="Rectangle 211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Rectangle 210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4" name="Rectangle 209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Rectangle 208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6" name="Rectangle 207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Rectangle 20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8" name="Rectangle 205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Rectangle 204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Rectangle 203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Rectangle 202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2" name="Rectangle 201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Rectangle 200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Rectangle 199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Rectangle 198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Rectangle 197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Rectangle 19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Rectangle 195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-6" y="672"/>
              <a:ext cx="21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Rectangle 194">
              <a:hlinkClick r:id="rId14"/>
            </p:cNvPr>
            <p:cNvSpPr>
              <a:spLocks noChangeArrowheads="1"/>
            </p:cNvSpPr>
            <p:nvPr/>
          </p:nvSpPr>
          <p:spPr bwMode="auto">
            <a:xfrm>
              <a:off x="264" y="1434"/>
              <a:ext cx="474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Rectangle 193">
              <a:hlinkClick r:id="rId15"/>
            </p:cNvPr>
            <p:cNvSpPr>
              <a:spLocks noChangeArrowheads="1"/>
            </p:cNvSpPr>
            <p:nvPr/>
          </p:nvSpPr>
          <p:spPr bwMode="auto">
            <a:xfrm>
              <a:off x="6726" y="1470"/>
              <a:ext cx="540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Rectangle 192">
              <a:hlinkClick r:id="rId16"/>
            </p:cNvPr>
            <p:cNvSpPr>
              <a:spLocks noChangeArrowheads="1"/>
            </p:cNvSpPr>
            <p:nvPr/>
          </p:nvSpPr>
          <p:spPr bwMode="auto">
            <a:xfrm>
              <a:off x="7428" y="1434"/>
              <a:ext cx="780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Rectangle 191">
              <a:hlinkClick r:id="rId17"/>
            </p:cNvPr>
            <p:cNvSpPr>
              <a:spLocks noChangeArrowheads="1"/>
            </p:cNvSpPr>
            <p:nvPr/>
          </p:nvSpPr>
          <p:spPr bwMode="auto">
            <a:xfrm>
              <a:off x="9576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Rectangle 190">
              <a:hlinkClick r:id="rId18"/>
            </p:cNvPr>
            <p:cNvSpPr>
              <a:spLocks noChangeArrowheads="1"/>
            </p:cNvSpPr>
            <p:nvPr/>
          </p:nvSpPr>
          <p:spPr bwMode="auto">
            <a:xfrm>
              <a:off x="9918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Rectangle 189">
              <a:hlinkClick r:id="rId19"/>
            </p:cNvPr>
            <p:cNvSpPr>
              <a:spLocks noChangeArrowheads="1"/>
            </p:cNvSpPr>
            <p:nvPr/>
          </p:nvSpPr>
          <p:spPr bwMode="auto">
            <a:xfrm>
              <a:off x="9870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Rectangle 188">
              <a:hlinkClick r:id="rId20"/>
            </p:cNvPr>
            <p:cNvSpPr>
              <a:spLocks noChangeArrowheads="1"/>
            </p:cNvSpPr>
            <p:nvPr/>
          </p:nvSpPr>
          <p:spPr bwMode="auto">
            <a:xfrm>
              <a:off x="9582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Rectangle 187">
              <a:hlinkClick r:id="rId21"/>
            </p:cNvPr>
            <p:cNvSpPr>
              <a:spLocks noChangeArrowheads="1"/>
            </p:cNvSpPr>
            <p:nvPr/>
          </p:nvSpPr>
          <p:spPr bwMode="auto">
            <a:xfrm>
              <a:off x="953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Rectangle 186">
              <a:hlinkClick r:id="rId22"/>
            </p:cNvPr>
            <p:cNvSpPr>
              <a:spLocks noChangeArrowheads="1"/>
            </p:cNvSpPr>
            <p:nvPr/>
          </p:nvSpPr>
          <p:spPr bwMode="auto">
            <a:xfrm>
              <a:off x="9264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Rectangle 185">
              <a:hlinkClick r:id="rId23"/>
            </p:cNvPr>
            <p:cNvSpPr>
              <a:spLocks noChangeArrowheads="1"/>
            </p:cNvSpPr>
            <p:nvPr/>
          </p:nvSpPr>
          <p:spPr bwMode="auto">
            <a:xfrm>
              <a:off x="9318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Rectangle 184">
              <a:hlinkClick r:id="rId24"/>
            </p:cNvPr>
            <p:cNvSpPr>
              <a:spLocks noChangeArrowheads="1"/>
            </p:cNvSpPr>
            <p:nvPr/>
          </p:nvSpPr>
          <p:spPr bwMode="auto">
            <a:xfrm>
              <a:off x="949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0" name="Rectangle 183">
              <a:hlinkClick r:id="rId25"/>
            </p:cNvPr>
            <p:cNvSpPr>
              <a:spLocks noChangeArrowheads="1"/>
            </p:cNvSpPr>
            <p:nvPr/>
          </p:nvSpPr>
          <p:spPr bwMode="auto">
            <a:xfrm>
              <a:off x="921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Rectangle 182">
              <a:hlinkClick r:id="rId26"/>
            </p:cNvPr>
            <p:cNvSpPr>
              <a:spLocks noChangeArrowheads="1"/>
            </p:cNvSpPr>
            <p:nvPr/>
          </p:nvSpPr>
          <p:spPr bwMode="auto">
            <a:xfrm>
              <a:off x="8676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2" name="Rectangle 181">
              <a:hlinkClick r:id="rId27"/>
            </p:cNvPr>
            <p:cNvSpPr>
              <a:spLocks noChangeArrowheads="1"/>
            </p:cNvSpPr>
            <p:nvPr/>
          </p:nvSpPr>
          <p:spPr bwMode="auto">
            <a:xfrm>
              <a:off x="8352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3" name="Rectangle 180">
              <a:hlinkClick r:id="rId28"/>
            </p:cNvPr>
            <p:cNvSpPr>
              <a:spLocks noChangeArrowheads="1"/>
            </p:cNvSpPr>
            <p:nvPr/>
          </p:nvSpPr>
          <p:spPr bwMode="auto">
            <a:xfrm>
              <a:off x="8292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Rectangle 179">
              <a:hlinkClick r:id="rId29"/>
            </p:cNvPr>
            <p:cNvSpPr>
              <a:spLocks noChangeArrowheads="1"/>
            </p:cNvSpPr>
            <p:nvPr/>
          </p:nvSpPr>
          <p:spPr bwMode="auto">
            <a:xfrm>
              <a:off x="8214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Rectangle 178">
              <a:hlinkClick r:id="rId30"/>
            </p:cNvPr>
            <p:cNvSpPr>
              <a:spLocks noChangeArrowheads="1"/>
            </p:cNvSpPr>
            <p:nvPr/>
          </p:nvSpPr>
          <p:spPr bwMode="auto">
            <a:xfrm>
              <a:off x="8082" y="1212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6" name="Rectangle 177">
              <a:hlinkClick r:id="rId16"/>
            </p:cNvPr>
            <p:cNvSpPr>
              <a:spLocks noChangeArrowheads="1"/>
            </p:cNvSpPr>
            <p:nvPr/>
          </p:nvSpPr>
          <p:spPr bwMode="auto">
            <a:xfrm>
              <a:off x="775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Rectangle 176">
              <a:hlinkClick r:id="rId31"/>
            </p:cNvPr>
            <p:cNvSpPr>
              <a:spLocks noChangeArrowheads="1"/>
            </p:cNvSpPr>
            <p:nvPr/>
          </p:nvSpPr>
          <p:spPr bwMode="auto">
            <a:xfrm>
              <a:off x="7722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8" name="Rectangle 175">
              <a:hlinkClick r:id="rId32"/>
            </p:cNvPr>
            <p:cNvSpPr>
              <a:spLocks noChangeArrowheads="1"/>
            </p:cNvSpPr>
            <p:nvPr/>
          </p:nvSpPr>
          <p:spPr bwMode="auto">
            <a:xfrm>
              <a:off x="7482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Rectangle 174">
              <a:hlinkClick r:id="rId33"/>
            </p:cNvPr>
            <p:cNvSpPr>
              <a:spLocks noChangeArrowheads="1"/>
            </p:cNvSpPr>
            <p:nvPr/>
          </p:nvSpPr>
          <p:spPr bwMode="auto">
            <a:xfrm>
              <a:off x="7230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Rectangle 173">
              <a:hlinkClick r:id="rId34"/>
            </p:cNvPr>
            <p:cNvSpPr>
              <a:spLocks noChangeArrowheads="1"/>
            </p:cNvSpPr>
            <p:nvPr/>
          </p:nvSpPr>
          <p:spPr bwMode="auto">
            <a:xfrm>
              <a:off x="7170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Rectangle 172">
              <a:hlinkClick r:id="rId35"/>
            </p:cNvPr>
            <p:cNvSpPr>
              <a:spLocks noChangeArrowheads="1"/>
            </p:cNvSpPr>
            <p:nvPr/>
          </p:nvSpPr>
          <p:spPr bwMode="auto">
            <a:xfrm>
              <a:off x="7104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2" name="Rectangle 171">
              <a:hlinkClick r:id="rId36"/>
            </p:cNvPr>
            <p:cNvSpPr>
              <a:spLocks noChangeArrowheads="1"/>
            </p:cNvSpPr>
            <p:nvPr/>
          </p:nvSpPr>
          <p:spPr bwMode="auto">
            <a:xfrm>
              <a:off x="708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Rectangle 170">
              <a:hlinkClick r:id="rId37"/>
            </p:cNvPr>
            <p:cNvSpPr>
              <a:spLocks noChangeArrowheads="1"/>
            </p:cNvSpPr>
            <p:nvPr/>
          </p:nvSpPr>
          <p:spPr bwMode="auto">
            <a:xfrm>
              <a:off x="6936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4" name="Rectangle 169">
              <a:hlinkClick r:id="rId38"/>
            </p:cNvPr>
            <p:cNvSpPr>
              <a:spLocks noChangeArrowheads="1"/>
            </p:cNvSpPr>
            <p:nvPr/>
          </p:nvSpPr>
          <p:spPr bwMode="auto">
            <a:xfrm>
              <a:off x="684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5" name="Rectangle 168">
              <a:hlinkClick r:id="rId39"/>
            </p:cNvPr>
            <p:cNvSpPr>
              <a:spLocks noChangeArrowheads="1"/>
            </p:cNvSpPr>
            <p:nvPr/>
          </p:nvSpPr>
          <p:spPr bwMode="auto">
            <a:xfrm>
              <a:off x="6792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Rectangle 167">
              <a:hlinkClick r:id="rId40"/>
            </p:cNvPr>
            <p:cNvSpPr>
              <a:spLocks noChangeArrowheads="1"/>
            </p:cNvSpPr>
            <p:nvPr/>
          </p:nvSpPr>
          <p:spPr bwMode="auto">
            <a:xfrm>
              <a:off x="6630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7" name="Rectangle 166">
              <a:hlinkClick r:id="rId41"/>
            </p:cNvPr>
            <p:cNvSpPr>
              <a:spLocks noChangeArrowheads="1"/>
            </p:cNvSpPr>
            <p:nvPr/>
          </p:nvSpPr>
          <p:spPr bwMode="auto">
            <a:xfrm>
              <a:off x="6594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8" name="Rectangle 165">
              <a:hlinkClick r:id="rId42"/>
            </p:cNvPr>
            <p:cNvSpPr>
              <a:spLocks noChangeArrowheads="1"/>
            </p:cNvSpPr>
            <p:nvPr/>
          </p:nvSpPr>
          <p:spPr bwMode="auto">
            <a:xfrm>
              <a:off x="622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Rectangle 164">
              <a:hlinkClick r:id="rId43"/>
            </p:cNvPr>
            <p:cNvSpPr>
              <a:spLocks noChangeArrowheads="1"/>
            </p:cNvSpPr>
            <p:nvPr/>
          </p:nvSpPr>
          <p:spPr bwMode="auto">
            <a:xfrm>
              <a:off x="5718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0" name="Rectangle 163">
              <a:hlinkClick r:id="rId44"/>
            </p:cNvPr>
            <p:cNvSpPr>
              <a:spLocks noChangeArrowheads="1"/>
            </p:cNvSpPr>
            <p:nvPr/>
          </p:nvSpPr>
          <p:spPr bwMode="auto">
            <a:xfrm>
              <a:off x="6048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Rectangle 162">
              <a:hlinkClick r:id="rId45"/>
            </p:cNvPr>
            <p:cNvSpPr>
              <a:spLocks noChangeArrowheads="1"/>
            </p:cNvSpPr>
            <p:nvPr/>
          </p:nvSpPr>
          <p:spPr bwMode="auto">
            <a:xfrm>
              <a:off x="5952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Rectangle 161">
              <a:hlinkClick r:id="rId46"/>
            </p:cNvPr>
            <p:cNvSpPr>
              <a:spLocks noChangeArrowheads="1"/>
            </p:cNvSpPr>
            <p:nvPr/>
          </p:nvSpPr>
          <p:spPr bwMode="auto">
            <a:xfrm>
              <a:off x="528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Rectangle 160">
              <a:hlinkClick r:id="rId47"/>
            </p:cNvPr>
            <p:cNvSpPr>
              <a:spLocks noChangeArrowheads="1"/>
            </p:cNvSpPr>
            <p:nvPr/>
          </p:nvSpPr>
          <p:spPr bwMode="auto">
            <a:xfrm>
              <a:off x="5214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4" name="Rectangle 159">
              <a:hlinkClick r:id="rId48"/>
            </p:cNvPr>
            <p:cNvSpPr>
              <a:spLocks noChangeArrowheads="1"/>
            </p:cNvSpPr>
            <p:nvPr/>
          </p:nvSpPr>
          <p:spPr bwMode="auto">
            <a:xfrm>
              <a:off x="5010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Rectangle 158">
              <a:hlinkClick r:id="rId49"/>
            </p:cNvPr>
            <p:cNvSpPr>
              <a:spLocks noChangeArrowheads="1"/>
            </p:cNvSpPr>
            <p:nvPr/>
          </p:nvSpPr>
          <p:spPr bwMode="auto">
            <a:xfrm>
              <a:off x="4956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6" name="Rectangle 157">
              <a:hlinkClick r:id="rId50"/>
            </p:cNvPr>
            <p:cNvSpPr>
              <a:spLocks noChangeArrowheads="1"/>
            </p:cNvSpPr>
            <p:nvPr/>
          </p:nvSpPr>
          <p:spPr bwMode="auto">
            <a:xfrm>
              <a:off x="4824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Rectangle 156">
              <a:hlinkClick r:id="rId51"/>
            </p:cNvPr>
            <p:cNvSpPr>
              <a:spLocks noChangeArrowheads="1"/>
            </p:cNvSpPr>
            <p:nvPr/>
          </p:nvSpPr>
          <p:spPr bwMode="auto">
            <a:xfrm>
              <a:off x="4698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8" name="Rectangle 155">
              <a:hlinkClick r:id="rId52"/>
            </p:cNvPr>
            <p:cNvSpPr>
              <a:spLocks noChangeArrowheads="1"/>
            </p:cNvSpPr>
            <p:nvPr/>
          </p:nvSpPr>
          <p:spPr bwMode="auto">
            <a:xfrm>
              <a:off x="467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Rectangle 154">
              <a:hlinkClick r:id="rId53"/>
            </p:cNvPr>
            <p:cNvSpPr>
              <a:spLocks noChangeArrowheads="1"/>
            </p:cNvSpPr>
            <p:nvPr/>
          </p:nvSpPr>
          <p:spPr bwMode="auto">
            <a:xfrm>
              <a:off x="4638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0" name="Rectangle 153">
              <a:hlinkClick r:id="rId54"/>
            </p:cNvPr>
            <p:cNvSpPr>
              <a:spLocks noChangeArrowheads="1"/>
            </p:cNvSpPr>
            <p:nvPr/>
          </p:nvSpPr>
          <p:spPr bwMode="auto">
            <a:xfrm>
              <a:off x="4590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Rectangle 152">
              <a:hlinkClick r:id="rId55"/>
            </p:cNvPr>
            <p:cNvSpPr>
              <a:spLocks noChangeArrowheads="1"/>
            </p:cNvSpPr>
            <p:nvPr/>
          </p:nvSpPr>
          <p:spPr bwMode="auto">
            <a:xfrm>
              <a:off x="451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2" name="Rectangle 151">
              <a:hlinkClick r:id="rId56"/>
            </p:cNvPr>
            <p:cNvSpPr>
              <a:spLocks noChangeArrowheads="1"/>
            </p:cNvSpPr>
            <p:nvPr/>
          </p:nvSpPr>
          <p:spPr bwMode="auto">
            <a:xfrm>
              <a:off x="447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3" name="Rectangle 150">
              <a:hlinkClick r:id="rId57"/>
            </p:cNvPr>
            <p:cNvSpPr>
              <a:spLocks noChangeArrowheads="1"/>
            </p:cNvSpPr>
            <p:nvPr/>
          </p:nvSpPr>
          <p:spPr bwMode="auto">
            <a:xfrm>
              <a:off x="4362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Rectangle 149">
              <a:hlinkClick r:id="rId58"/>
            </p:cNvPr>
            <p:cNvSpPr>
              <a:spLocks noChangeArrowheads="1"/>
            </p:cNvSpPr>
            <p:nvPr/>
          </p:nvSpPr>
          <p:spPr bwMode="auto">
            <a:xfrm>
              <a:off x="4038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Rectangle 148">
              <a:hlinkClick r:id="rId59"/>
            </p:cNvPr>
            <p:cNvSpPr>
              <a:spLocks noChangeArrowheads="1"/>
            </p:cNvSpPr>
            <p:nvPr/>
          </p:nvSpPr>
          <p:spPr bwMode="auto">
            <a:xfrm>
              <a:off x="4182" y="1074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6" name="Rectangle 147">
              <a:hlinkClick r:id="rId60"/>
            </p:cNvPr>
            <p:cNvSpPr>
              <a:spLocks noChangeArrowheads="1"/>
            </p:cNvSpPr>
            <p:nvPr/>
          </p:nvSpPr>
          <p:spPr bwMode="auto">
            <a:xfrm>
              <a:off x="401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Rectangle 146">
              <a:hlinkClick r:id="rId61"/>
            </p:cNvPr>
            <p:cNvSpPr>
              <a:spLocks noChangeArrowheads="1"/>
            </p:cNvSpPr>
            <p:nvPr/>
          </p:nvSpPr>
          <p:spPr bwMode="auto">
            <a:xfrm>
              <a:off x="3768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8" name="Rectangle 145">
              <a:hlinkClick r:id="rId62"/>
            </p:cNvPr>
            <p:cNvSpPr>
              <a:spLocks noChangeArrowheads="1"/>
            </p:cNvSpPr>
            <p:nvPr/>
          </p:nvSpPr>
          <p:spPr bwMode="auto">
            <a:xfrm>
              <a:off x="373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9" name="Rectangle 144">
              <a:hlinkClick r:id="rId63"/>
            </p:cNvPr>
            <p:cNvSpPr>
              <a:spLocks noChangeArrowheads="1"/>
            </p:cNvSpPr>
            <p:nvPr/>
          </p:nvSpPr>
          <p:spPr bwMode="auto">
            <a:xfrm>
              <a:off x="3600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0" name="Rectangle 143">
              <a:hlinkClick r:id="rId64"/>
            </p:cNvPr>
            <p:cNvSpPr>
              <a:spLocks noChangeArrowheads="1"/>
            </p:cNvSpPr>
            <p:nvPr/>
          </p:nvSpPr>
          <p:spPr bwMode="auto">
            <a:xfrm>
              <a:off x="3552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Rectangle 142">
              <a:hlinkClick r:id="rId65"/>
            </p:cNvPr>
            <p:cNvSpPr>
              <a:spLocks noChangeArrowheads="1"/>
            </p:cNvSpPr>
            <p:nvPr/>
          </p:nvSpPr>
          <p:spPr bwMode="auto">
            <a:xfrm>
              <a:off x="3516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2" name="Rectangle 141">
              <a:hlinkClick r:id="rId66"/>
            </p:cNvPr>
            <p:cNvSpPr>
              <a:spLocks noChangeArrowheads="1"/>
            </p:cNvSpPr>
            <p:nvPr/>
          </p:nvSpPr>
          <p:spPr bwMode="auto">
            <a:xfrm>
              <a:off x="286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3" name="Rectangle 140">
              <a:hlinkClick r:id="rId67"/>
            </p:cNvPr>
            <p:cNvSpPr>
              <a:spLocks noChangeArrowheads="1"/>
            </p:cNvSpPr>
            <p:nvPr/>
          </p:nvSpPr>
          <p:spPr bwMode="auto">
            <a:xfrm>
              <a:off x="2790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4" name="Rectangle 139">
              <a:hlinkClick r:id="rId68"/>
            </p:cNvPr>
            <p:cNvSpPr>
              <a:spLocks noChangeArrowheads="1"/>
            </p:cNvSpPr>
            <p:nvPr/>
          </p:nvSpPr>
          <p:spPr bwMode="auto">
            <a:xfrm>
              <a:off x="267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Rectangle 138">
              <a:hlinkClick r:id="rId69"/>
            </p:cNvPr>
            <p:cNvSpPr>
              <a:spLocks noChangeArrowheads="1"/>
            </p:cNvSpPr>
            <p:nvPr/>
          </p:nvSpPr>
          <p:spPr bwMode="auto">
            <a:xfrm>
              <a:off x="2370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Rectangle 137">
              <a:hlinkClick r:id="rId70"/>
            </p:cNvPr>
            <p:cNvSpPr>
              <a:spLocks noChangeArrowheads="1"/>
            </p:cNvSpPr>
            <p:nvPr/>
          </p:nvSpPr>
          <p:spPr bwMode="auto">
            <a:xfrm>
              <a:off x="2238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Rectangle 136">
              <a:hlinkClick r:id="rId71"/>
            </p:cNvPr>
            <p:cNvSpPr>
              <a:spLocks noChangeArrowheads="1"/>
            </p:cNvSpPr>
            <p:nvPr/>
          </p:nvSpPr>
          <p:spPr bwMode="auto">
            <a:xfrm>
              <a:off x="217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8" name="Rectangle 135">
              <a:hlinkClick r:id="rId72"/>
            </p:cNvPr>
            <p:cNvSpPr>
              <a:spLocks noChangeArrowheads="1"/>
            </p:cNvSpPr>
            <p:nvPr/>
          </p:nvSpPr>
          <p:spPr bwMode="auto">
            <a:xfrm>
              <a:off x="2094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Rectangle 134">
              <a:hlinkClick r:id="rId73"/>
            </p:cNvPr>
            <p:cNvSpPr>
              <a:spLocks noChangeArrowheads="1"/>
            </p:cNvSpPr>
            <p:nvPr/>
          </p:nvSpPr>
          <p:spPr bwMode="auto">
            <a:xfrm>
              <a:off x="1974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" name="Rectangle 133">
              <a:hlinkClick r:id="rId74"/>
            </p:cNvPr>
            <p:cNvSpPr>
              <a:spLocks noChangeArrowheads="1"/>
            </p:cNvSpPr>
            <p:nvPr/>
          </p:nvSpPr>
          <p:spPr bwMode="auto">
            <a:xfrm>
              <a:off x="1554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" name="Rectangle 132">
              <a:hlinkClick r:id="rId75"/>
            </p:cNvPr>
            <p:cNvSpPr>
              <a:spLocks noChangeArrowheads="1"/>
            </p:cNvSpPr>
            <p:nvPr/>
          </p:nvSpPr>
          <p:spPr bwMode="auto">
            <a:xfrm>
              <a:off x="1836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2" name="Rectangle 131">
              <a:hlinkClick r:id="rId76"/>
            </p:cNvPr>
            <p:cNvSpPr>
              <a:spLocks noChangeArrowheads="1"/>
            </p:cNvSpPr>
            <p:nvPr/>
          </p:nvSpPr>
          <p:spPr bwMode="auto">
            <a:xfrm>
              <a:off x="159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Rectangle 130">
              <a:hlinkClick r:id="rId77"/>
            </p:cNvPr>
            <p:cNvSpPr>
              <a:spLocks noChangeArrowheads="1"/>
            </p:cNvSpPr>
            <p:nvPr/>
          </p:nvSpPr>
          <p:spPr bwMode="auto">
            <a:xfrm>
              <a:off x="1560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4" name="Rectangle 129">
              <a:hlinkClick r:id="rId78"/>
            </p:cNvPr>
            <p:cNvSpPr>
              <a:spLocks noChangeArrowheads="1"/>
            </p:cNvSpPr>
            <p:nvPr/>
          </p:nvSpPr>
          <p:spPr bwMode="auto">
            <a:xfrm>
              <a:off x="151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5" name="Rectangle 128">
              <a:hlinkClick r:id="rId79"/>
            </p:cNvPr>
            <p:cNvSpPr>
              <a:spLocks noChangeArrowheads="1"/>
            </p:cNvSpPr>
            <p:nvPr/>
          </p:nvSpPr>
          <p:spPr bwMode="auto">
            <a:xfrm>
              <a:off x="145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Rectangle 127">
              <a:hlinkClick r:id="rId80"/>
            </p:cNvPr>
            <p:cNvSpPr>
              <a:spLocks noChangeArrowheads="1"/>
            </p:cNvSpPr>
            <p:nvPr/>
          </p:nvSpPr>
          <p:spPr bwMode="auto">
            <a:xfrm>
              <a:off x="129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Rectangle 126">
              <a:hlinkClick r:id="rId81"/>
            </p:cNvPr>
            <p:cNvSpPr>
              <a:spLocks noChangeArrowheads="1"/>
            </p:cNvSpPr>
            <p:nvPr/>
          </p:nvSpPr>
          <p:spPr bwMode="auto">
            <a:xfrm>
              <a:off x="1068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8" name="Rectangle 125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1044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Rectangle 124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984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0" name="Rectangle 123">
              <a:hlinkClick r:id="rId84"/>
            </p:cNvPr>
            <p:cNvSpPr>
              <a:spLocks noChangeArrowheads="1"/>
            </p:cNvSpPr>
            <p:nvPr/>
          </p:nvSpPr>
          <p:spPr bwMode="auto">
            <a:xfrm>
              <a:off x="900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1" name="Rectangle 122">
              <a:hlinkClick r:id="rId85"/>
            </p:cNvPr>
            <p:cNvSpPr>
              <a:spLocks noChangeArrowheads="1"/>
            </p:cNvSpPr>
            <p:nvPr/>
          </p:nvSpPr>
          <p:spPr bwMode="auto">
            <a:xfrm>
              <a:off x="804" y="1212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2" name="Rectangle 121">
              <a:hlinkClick r:id="rId86"/>
            </p:cNvPr>
            <p:cNvSpPr>
              <a:spLocks noChangeArrowheads="1"/>
            </p:cNvSpPr>
            <p:nvPr/>
          </p:nvSpPr>
          <p:spPr bwMode="auto">
            <a:xfrm>
              <a:off x="75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3" name="Rectangle 120">
              <a:hlinkClick r:id="rId87"/>
            </p:cNvPr>
            <p:cNvSpPr>
              <a:spLocks noChangeArrowheads="1"/>
            </p:cNvSpPr>
            <p:nvPr/>
          </p:nvSpPr>
          <p:spPr bwMode="auto">
            <a:xfrm>
              <a:off x="67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Rectangle 119">
              <a:hlinkClick r:id="rId88"/>
            </p:cNvPr>
            <p:cNvSpPr>
              <a:spLocks noChangeArrowheads="1"/>
            </p:cNvSpPr>
            <p:nvPr/>
          </p:nvSpPr>
          <p:spPr bwMode="auto">
            <a:xfrm>
              <a:off x="426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5" name="Rectangle 118">
              <a:hlinkClick r:id="rId89"/>
            </p:cNvPr>
            <p:cNvSpPr>
              <a:spLocks noChangeArrowheads="1"/>
            </p:cNvSpPr>
            <p:nvPr/>
          </p:nvSpPr>
          <p:spPr bwMode="auto">
            <a:xfrm>
              <a:off x="342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6" name="Rectangle 117">
              <a:hlinkClick r:id="rId90"/>
            </p:cNvPr>
            <p:cNvSpPr>
              <a:spLocks noChangeArrowheads="1"/>
            </p:cNvSpPr>
            <p:nvPr/>
          </p:nvSpPr>
          <p:spPr bwMode="auto">
            <a:xfrm>
              <a:off x="25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Rectangle 116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877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Rectangle 115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7884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9" name="Rectangle 114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700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Rectangle 113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612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1" name="Rectangle 112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523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2" name="Rectangle 111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435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3" name="Rectangle 110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346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4" name="Rectangle 109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249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Rectangle 108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169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6" name="Rectangle 107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798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Rectangle 106">
              <a:hlinkClick r:id="rId91"/>
            </p:cNvPr>
            <p:cNvSpPr>
              <a:spLocks noChangeArrowheads="1"/>
            </p:cNvSpPr>
            <p:nvPr/>
          </p:nvSpPr>
          <p:spPr bwMode="auto">
            <a:xfrm>
              <a:off x="222" y="5028"/>
              <a:ext cx="882" cy="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8" name="Rectangle 105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877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9" name="Rectangle 104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7884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0" name="Rectangle 103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700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1" name="Rectangle 102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612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2" name="Rectangle 101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523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3" name="Rectangle 100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435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4" name="Rectangle 99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346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5" name="Rectangle 98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249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6" name="Rectangle 97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169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7" name="Rectangle 96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798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8" name="Rectangle 95">
              <a:hlinkClick r:id="rId92"/>
            </p:cNvPr>
            <p:cNvSpPr>
              <a:spLocks noChangeArrowheads="1"/>
            </p:cNvSpPr>
            <p:nvPr/>
          </p:nvSpPr>
          <p:spPr bwMode="auto">
            <a:xfrm>
              <a:off x="22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9" name="Rectangle 94">
              <a:hlinkClick r:id="rId93"/>
            </p:cNvPr>
            <p:cNvSpPr>
              <a:spLocks noChangeArrowheads="1"/>
            </p:cNvSpPr>
            <p:nvPr/>
          </p:nvSpPr>
          <p:spPr bwMode="auto">
            <a:xfrm>
              <a:off x="875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0" name="Rectangle 93">
              <a:hlinkClick r:id="rId94"/>
            </p:cNvPr>
            <p:cNvSpPr>
              <a:spLocks noChangeArrowheads="1"/>
            </p:cNvSpPr>
            <p:nvPr/>
          </p:nvSpPr>
          <p:spPr bwMode="auto">
            <a:xfrm>
              <a:off x="787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1" name="Rectangle 92">
              <a:hlinkClick r:id="rId94"/>
            </p:cNvPr>
            <p:cNvSpPr>
              <a:spLocks noChangeArrowheads="1"/>
            </p:cNvSpPr>
            <p:nvPr/>
          </p:nvSpPr>
          <p:spPr bwMode="auto">
            <a:xfrm>
              <a:off x="698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2" name="Rectangle 91">
              <a:hlinkClick r:id="rId95"/>
            </p:cNvPr>
            <p:cNvSpPr>
              <a:spLocks noChangeArrowheads="1"/>
            </p:cNvSpPr>
            <p:nvPr/>
          </p:nvSpPr>
          <p:spPr bwMode="auto">
            <a:xfrm>
              <a:off x="610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3" name="Rectangle 90">
              <a:hlinkClick r:id="rId96"/>
            </p:cNvPr>
            <p:cNvSpPr>
              <a:spLocks noChangeArrowheads="1"/>
            </p:cNvSpPr>
            <p:nvPr/>
          </p:nvSpPr>
          <p:spPr bwMode="auto">
            <a:xfrm>
              <a:off x="521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4" name="Rectangle 89">
              <a:hlinkClick r:id="rId96"/>
            </p:cNvPr>
            <p:cNvSpPr>
              <a:spLocks noChangeArrowheads="1"/>
            </p:cNvSpPr>
            <p:nvPr/>
          </p:nvSpPr>
          <p:spPr bwMode="auto">
            <a:xfrm>
              <a:off x="433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5" name="Rectangle 88">
              <a:hlinkClick r:id="rId97"/>
            </p:cNvPr>
            <p:cNvSpPr>
              <a:spLocks noChangeArrowheads="1"/>
            </p:cNvSpPr>
            <p:nvPr/>
          </p:nvSpPr>
          <p:spPr bwMode="auto">
            <a:xfrm>
              <a:off x="344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6" name="Rectangle 87">
              <a:hlinkClick r:id="rId98"/>
            </p:cNvPr>
            <p:cNvSpPr>
              <a:spLocks noChangeArrowheads="1"/>
            </p:cNvSpPr>
            <p:nvPr/>
          </p:nvSpPr>
          <p:spPr bwMode="auto">
            <a:xfrm>
              <a:off x="247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7" name="Rectangle 86">
              <a:hlinkClick r:id="rId98"/>
            </p:cNvPr>
            <p:cNvSpPr>
              <a:spLocks noChangeArrowheads="1"/>
            </p:cNvSpPr>
            <p:nvPr/>
          </p:nvSpPr>
          <p:spPr bwMode="auto">
            <a:xfrm>
              <a:off x="167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8" name="Rectangle 85">
              <a:hlinkClick r:id="rId99"/>
            </p:cNvPr>
            <p:cNvSpPr>
              <a:spLocks noChangeArrowheads="1"/>
            </p:cNvSpPr>
            <p:nvPr/>
          </p:nvSpPr>
          <p:spPr bwMode="auto">
            <a:xfrm>
              <a:off x="780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9" name="Rectangle 84">
              <a:hlinkClick r:id="rId99"/>
            </p:cNvPr>
            <p:cNvSpPr>
              <a:spLocks noChangeArrowheads="1"/>
            </p:cNvSpPr>
            <p:nvPr/>
          </p:nvSpPr>
          <p:spPr bwMode="auto">
            <a:xfrm>
              <a:off x="22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0" name="Oval 83">
              <a:hlinkClick r:id="rId100"/>
            </p:cNvPr>
            <p:cNvSpPr>
              <a:spLocks noChangeAspect="1" noChangeArrowheads="1"/>
            </p:cNvSpPr>
            <p:nvPr/>
          </p:nvSpPr>
          <p:spPr bwMode="auto">
            <a:xfrm>
              <a:off x="9906" y="-48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1" name="Oval 82">
              <a:hlinkClick r:id="rId101"/>
            </p:cNvPr>
            <p:cNvSpPr>
              <a:spLocks noChangeAspect="1" noChangeArrowheads="1"/>
            </p:cNvSpPr>
            <p:nvPr/>
          </p:nvSpPr>
          <p:spPr bwMode="auto">
            <a:xfrm>
              <a:off x="988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2" name="Oval 81">
              <a:hlinkClick r:id="rId102"/>
            </p:cNvPr>
            <p:cNvSpPr>
              <a:spLocks noChangeAspect="1" noChangeArrowheads="1"/>
            </p:cNvSpPr>
            <p:nvPr/>
          </p:nvSpPr>
          <p:spPr bwMode="auto">
            <a:xfrm>
              <a:off x="960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3" name="Oval 80">
              <a:hlinkClick r:id="rId103"/>
            </p:cNvPr>
            <p:cNvSpPr>
              <a:spLocks noChangeAspect="1" noChangeArrowheads="1"/>
            </p:cNvSpPr>
            <p:nvPr/>
          </p:nvSpPr>
          <p:spPr bwMode="auto">
            <a:xfrm>
              <a:off x="9528" y="31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4" name="Oval 79">
              <a:hlinkClick r:id="rId104"/>
            </p:cNvPr>
            <p:cNvSpPr>
              <a:spLocks noChangeAspect="1" noChangeArrowheads="1"/>
            </p:cNvSpPr>
            <p:nvPr/>
          </p:nvSpPr>
          <p:spPr bwMode="auto">
            <a:xfrm>
              <a:off x="9492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5" name="Oval 78">
              <a:hlinkClick r:id="rId105"/>
            </p:cNvPr>
            <p:cNvSpPr>
              <a:spLocks noChangeAspect="1" noChangeArrowheads="1"/>
            </p:cNvSpPr>
            <p:nvPr/>
          </p:nvSpPr>
          <p:spPr bwMode="auto">
            <a:xfrm>
              <a:off x="931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6" name="Oval 77">
              <a:hlinkClick r:id="rId106"/>
            </p:cNvPr>
            <p:cNvSpPr>
              <a:spLocks noChangeAspect="1" noChangeArrowheads="1"/>
            </p:cNvSpPr>
            <p:nvPr/>
          </p:nvSpPr>
          <p:spPr bwMode="auto">
            <a:xfrm>
              <a:off x="9258" y="7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7" name="Oval 76">
              <a:hlinkClick r:id="rId107"/>
            </p:cNvPr>
            <p:cNvSpPr>
              <a:spLocks noChangeAspect="1" noChangeArrowheads="1"/>
            </p:cNvSpPr>
            <p:nvPr/>
          </p:nvSpPr>
          <p:spPr bwMode="auto">
            <a:xfrm>
              <a:off x="9204" y="31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8" name="Oval 75">
              <a:hlinkClick r:id="rId108"/>
            </p:cNvPr>
            <p:cNvSpPr>
              <a:spLocks noChangeAspect="1" noChangeArrowheads="1"/>
            </p:cNvSpPr>
            <p:nvPr/>
          </p:nvSpPr>
          <p:spPr bwMode="auto">
            <a:xfrm>
              <a:off x="8676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9" name="Oval 74">
              <a:hlinkClick r:id="rId109"/>
            </p:cNvPr>
            <p:cNvSpPr>
              <a:spLocks noChangeAspect="1" noChangeArrowheads="1"/>
            </p:cNvSpPr>
            <p:nvPr/>
          </p:nvSpPr>
          <p:spPr bwMode="auto">
            <a:xfrm>
              <a:off x="8352" y="210"/>
              <a:ext cx="144" cy="14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0" name="Oval 73">
              <a:hlinkClick r:id="rId110"/>
            </p:cNvPr>
            <p:cNvSpPr>
              <a:spLocks noChangeAspect="1" noChangeArrowheads="1"/>
            </p:cNvSpPr>
            <p:nvPr/>
          </p:nvSpPr>
          <p:spPr bwMode="auto">
            <a:xfrm>
              <a:off x="828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1" name="Oval 72">
              <a:hlinkClick r:id="rId111"/>
            </p:cNvPr>
            <p:cNvSpPr>
              <a:spLocks noChangeAspect="1" noChangeArrowheads="1"/>
            </p:cNvSpPr>
            <p:nvPr/>
          </p:nvSpPr>
          <p:spPr bwMode="auto">
            <a:xfrm>
              <a:off x="8202" y="31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2" name="Oval 71">
              <a:hlinkClick r:id="rId112"/>
            </p:cNvPr>
            <p:cNvSpPr>
              <a:spLocks noChangeAspect="1" noChangeArrowheads="1"/>
            </p:cNvSpPr>
            <p:nvPr/>
          </p:nvSpPr>
          <p:spPr bwMode="auto">
            <a:xfrm>
              <a:off x="8088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3" name="Oval 70">
              <a:hlinkClick r:id="rId113"/>
            </p:cNvPr>
            <p:cNvSpPr>
              <a:spLocks noChangeAspect="1" noChangeArrowheads="1"/>
            </p:cNvSpPr>
            <p:nvPr/>
          </p:nvSpPr>
          <p:spPr bwMode="auto">
            <a:xfrm>
              <a:off x="775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4" name="Oval 69">
              <a:hlinkClick r:id="rId114"/>
            </p:cNvPr>
            <p:cNvSpPr>
              <a:spLocks noChangeAspect="1" noChangeArrowheads="1"/>
            </p:cNvSpPr>
            <p:nvPr/>
          </p:nvSpPr>
          <p:spPr bwMode="auto">
            <a:xfrm>
              <a:off x="771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5" name="Oval 68">
              <a:hlinkClick r:id="rId115"/>
            </p:cNvPr>
            <p:cNvSpPr>
              <a:spLocks noChangeAspect="1" noChangeArrowheads="1"/>
            </p:cNvSpPr>
            <p:nvPr/>
          </p:nvSpPr>
          <p:spPr bwMode="auto">
            <a:xfrm>
              <a:off x="7494" y="31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6" name="Oval 67">
              <a:hlinkClick r:id="rId116"/>
            </p:cNvPr>
            <p:cNvSpPr>
              <a:spLocks noChangeAspect="1" noChangeArrowheads="1"/>
            </p:cNvSpPr>
            <p:nvPr/>
          </p:nvSpPr>
          <p:spPr bwMode="auto">
            <a:xfrm>
              <a:off x="7230" y="-48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7" name="Oval 66">
              <a:hlinkClick r:id="rId117"/>
            </p:cNvPr>
            <p:cNvSpPr>
              <a:spLocks noChangeAspect="1" noChangeArrowheads="1"/>
            </p:cNvSpPr>
            <p:nvPr/>
          </p:nvSpPr>
          <p:spPr bwMode="auto">
            <a:xfrm>
              <a:off x="7164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8" name="Oval 65">
              <a:hlinkClick r:id="rId118"/>
            </p:cNvPr>
            <p:cNvSpPr>
              <a:spLocks noChangeAspect="1" noChangeArrowheads="1"/>
            </p:cNvSpPr>
            <p:nvPr/>
          </p:nvSpPr>
          <p:spPr bwMode="auto">
            <a:xfrm>
              <a:off x="7092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9" name="Oval 64">
              <a:hlinkClick r:id="rId119"/>
            </p:cNvPr>
            <p:cNvSpPr>
              <a:spLocks noChangeAspect="1" noChangeArrowheads="1"/>
            </p:cNvSpPr>
            <p:nvPr/>
          </p:nvSpPr>
          <p:spPr bwMode="auto">
            <a:xfrm>
              <a:off x="7080" y="330"/>
              <a:ext cx="144" cy="14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0" name="Oval 63">
              <a:hlinkClick r:id="rId120"/>
            </p:cNvPr>
            <p:cNvSpPr>
              <a:spLocks noChangeAspect="1" noChangeArrowheads="1"/>
            </p:cNvSpPr>
            <p:nvPr/>
          </p:nvSpPr>
          <p:spPr bwMode="auto">
            <a:xfrm>
              <a:off x="6930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1" name="Oval 62">
              <a:hlinkClick r:id="rId121"/>
            </p:cNvPr>
            <p:cNvSpPr>
              <a:spLocks noChangeAspect="1" noChangeArrowheads="1"/>
            </p:cNvSpPr>
            <p:nvPr/>
          </p:nvSpPr>
          <p:spPr bwMode="auto">
            <a:xfrm>
              <a:off x="6852" y="20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2" name="Oval 61">
              <a:hlinkClick r:id="rId122"/>
            </p:cNvPr>
            <p:cNvSpPr>
              <a:spLocks noChangeAspect="1" noChangeArrowheads="1"/>
            </p:cNvSpPr>
            <p:nvPr/>
          </p:nvSpPr>
          <p:spPr bwMode="auto">
            <a:xfrm>
              <a:off x="6792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3" name="Oval 60">
              <a:hlinkClick r:id="rId123"/>
            </p:cNvPr>
            <p:cNvSpPr>
              <a:spLocks noChangeAspect="1" noChangeArrowheads="1"/>
            </p:cNvSpPr>
            <p:nvPr/>
          </p:nvSpPr>
          <p:spPr bwMode="auto">
            <a:xfrm>
              <a:off x="6630" y="32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4" name="Oval 59">
              <a:hlinkClick r:id="rId124"/>
            </p:cNvPr>
            <p:cNvSpPr>
              <a:spLocks noChangeAspect="1" noChangeArrowheads="1"/>
            </p:cNvSpPr>
            <p:nvPr/>
          </p:nvSpPr>
          <p:spPr bwMode="auto">
            <a:xfrm>
              <a:off x="6594" y="-36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5" name="Oval 58">
              <a:hlinkClick r:id="rId125"/>
            </p:cNvPr>
            <p:cNvSpPr>
              <a:spLocks noChangeAspect="1" noChangeArrowheads="1"/>
            </p:cNvSpPr>
            <p:nvPr/>
          </p:nvSpPr>
          <p:spPr bwMode="auto">
            <a:xfrm>
              <a:off x="6234" y="20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6" name="Oval 57">
              <a:hlinkClick r:id="rId126"/>
            </p:cNvPr>
            <p:cNvSpPr>
              <a:spLocks noChangeAspect="1" noChangeArrowheads="1"/>
            </p:cNvSpPr>
            <p:nvPr/>
          </p:nvSpPr>
          <p:spPr bwMode="auto">
            <a:xfrm>
              <a:off x="6060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7" name="Oval 56">
              <a:hlinkClick r:id="rId127"/>
            </p:cNvPr>
            <p:cNvSpPr>
              <a:spLocks noChangeAspect="1" noChangeArrowheads="1"/>
            </p:cNvSpPr>
            <p:nvPr/>
          </p:nvSpPr>
          <p:spPr bwMode="auto">
            <a:xfrm>
              <a:off x="5952" y="32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8" name="Oval 55">
              <a:hlinkClick r:id="rId128"/>
            </p:cNvPr>
            <p:cNvSpPr>
              <a:spLocks noChangeAspect="1" noChangeArrowheads="1"/>
            </p:cNvSpPr>
            <p:nvPr/>
          </p:nvSpPr>
          <p:spPr bwMode="auto">
            <a:xfrm>
              <a:off x="5784" y="-36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9" name="Oval 54">
              <a:hlinkClick r:id="rId129"/>
            </p:cNvPr>
            <p:cNvSpPr>
              <a:spLocks noChangeAspect="1" noChangeArrowheads="1"/>
            </p:cNvSpPr>
            <p:nvPr/>
          </p:nvSpPr>
          <p:spPr bwMode="auto">
            <a:xfrm>
              <a:off x="5292" y="216"/>
              <a:ext cx="132" cy="13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0" name="Oval 53">
              <a:hlinkClick r:id="rId130"/>
            </p:cNvPr>
            <p:cNvSpPr>
              <a:spLocks noChangeAspect="1" noChangeArrowheads="1"/>
            </p:cNvSpPr>
            <p:nvPr/>
          </p:nvSpPr>
          <p:spPr bwMode="auto">
            <a:xfrm>
              <a:off x="5220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1" name="Oval 52">
              <a:hlinkClick r:id="rId131"/>
            </p:cNvPr>
            <p:cNvSpPr>
              <a:spLocks noChangeAspect="1" noChangeArrowheads="1"/>
            </p:cNvSpPr>
            <p:nvPr/>
          </p:nvSpPr>
          <p:spPr bwMode="auto">
            <a:xfrm>
              <a:off x="5028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2" name="Oval 51">
              <a:hlinkClick r:id="rId132"/>
            </p:cNvPr>
            <p:cNvSpPr>
              <a:spLocks noChangeAspect="1" noChangeArrowheads="1"/>
            </p:cNvSpPr>
            <p:nvPr/>
          </p:nvSpPr>
          <p:spPr bwMode="auto">
            <a:xfrm>
              <a:off x="4980" y="-12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" name="Oval 50">
              <a:hlinkClick r:id="rId133"/>
            </p:cNvPr>
            <p:cNvSpPr>
              <a:spLocks noChangeAspect="1" noChangeArrowheads="1"/>
            </p:cNvSpPr>
            <p:nvPr/>
          </p:nvSpPr>
          <p:spPr bwMode="auto">
            <a:xfrm>
              <a:off x="4842" y="22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" name="Oval 49">
              <a:hlinkClick r:id="rId134"/>
            </p:cNvPr>
            <p:cNvSpPr>
              <a:spLocks noChangeAspect="1" noChangeArrowheads="1"/>
            </p:cNvSpPr>
            <p:nvPr/>
          </p:nvSpPr>
          <p:spPr bwMode="auto">
            <a:xfrm>
              <a:off x="4722" y="108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5" name="Oval 48">
              <a:hlinkClick r:id="rId135"/>
            </p:cNvPr>
            <p:cNvSpPr>
              <a:spLocks noChangeAspect="1" noChangeArrowheads="1"/>
            </p:cNvSpPr>
            <p:nvPr/>
          </p:nvSpPr>
          <p:spPr bwMode="auto">
            <a:xfrm>
              <a:off x="4692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6" name="Oval 47">
              <a:hlinkClick r:id="rId136"/>
            </p:cNvPr>
            <p:cNvSpPr>
              <a:spLocks noChangeAspect="1" noChangeArrowheads="1"/>
            </p:cNvSpPr>
            <p:nvPr/>
          </p:nvSpPr>
          <p:spPr bwMode="auto">
            <a:xfrm>
              <a:off x="4662" y="-12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7" name="Oval 46">
              <a:hlinkClick r:id="rId137"/>
            </p:cNvPr>
            <p:cNvSpPr>
              <a:spLocks noChangeAspect="1" noChangeArrowheads="1"/>
            </p:cNvSpPr>
            <p:nvPr/>
          </p:nvSpPr>
          <p:spPr bwMode="auto">
            <a:xfrm>
              <a:off x="4602" y="22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8" name="Oval 45">
              <a:hlinkClick r:id="rId138"/>
            </p:cNvPr>
            <p:cNvSpPr>
              <a:spLocks noChangeAspect="1" noChangeArrowheads="1"/>
            </p:cNvSpPr>
            <p:nvPr/>
          </p:nvSpPr>
          <p:spPr bwMode="auto">
            <a:xfrm>
              <a:off x="4542" y="108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9" name="Oval 44">
              <a:hlinkClick r:id="rId139"/>
            </p:cNvPr>
            <p:cNvSpPr>
              <a:spLocks noChangeAspect="1" noChangeArrowheads="1"/>
            </p:cNvSpPr>
            <p:nvPr/>
          </p:nvSpPr>
          <p:spPr bwMode="auto">
            <a:xfrm>
              <a:off x="4488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293" name="Picture 245" descr="------------------------------------------------------------------"/>
          <p:cNvPicPr>
            <a:picLocks noChangeAspect="1" noChangeArrowheads="1"/>
          </p:cNvPicPr>
          <p:nvPr/>
        </p:nvPicPr>
        <p:blipFill>
          <a:blip r:embed="rId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377113"/>
            <a:ext cx="5715000" cy="3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://www.lmsal.com/solarsoft/last_events_20110810_2322/AIA20110810_225101_0171_2048.png"/>
          <p:cNvSpPr>
            <a:spLocks noChangeAspect="1" noChangeArrowheads="1"/>
          </p:cNvSpPr>
          <p:nvPr/>
        </p:nvSpPr>
        <p:spPr bwMode="auto">
          <a:xfrm>
            <a:off x="2539040" y="49389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66" name="Right Arrow 2265"/>
          <p:cNvSpPr/>
          <p:nvPr/>
        </p:nvSpPr>
        <p:spPr>
          <a:xfrm rot="10800000">
            <a:off x="609600" y="15240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7" name="Rounded Rectangle 2266"/>
          <p:cNvSpPr/>
          <p:nvPr/>
        </p:nvSpPr>
        <p:spPr>
          <a:xfrm>
            <a:off x="1078713" y="257175"/>
            <a:ext cx="2895600" cy="1085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peak on the graph indicates the occurrence of a Solar Flare on August 5th</a:t>
            </a:r>
            <a:endParaRPr lang="en-US" dirty="0"/>
          </a:p>
        </p:txBody>
      </p:sp>
      <p:sp>
        <p:nvSpPr>
          <p:cNvPr id="253" name="Right Arrow 252"/>
          <p:cNvSpPr/>
          <p:nvPr/>
        </p:nvSpPr>
        <p:spPr>
          <a:xfrm rot="16200000">
            <a:off x="6477000" y="3575050"/>
            <a:ext cx="6096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8" name="Rounded Rectangle 2267"/>
          <p:cNvSpPr/>
          <p:nvPr/>
        </p:nvSpPr>
        <p:spPr>
          <a:xfrm>
            <a:off x="5486400" y="4146550"/>
            <a:ext cx="2514600" cy="1243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graph activity is the beginning of the effects from the August 5</a:t>
            </a:r>
            <a:r>
              <a:rPr lang="en-US" baseline="30000" dirty="0" smtClean="0"/>
              <a:t>th</a:t>
            </a:r>
            <a:r>
              <a:rPr lang="en-US" dirty="0" smtClean="0"/>
              <a:t> Solar Flare.</a:t>
            </a:r>
            <a:endParaRPr lang="en-US" dirty="0"/>
          </a:p>
        </p:txBody>
      </p:sp>
      <p:sp>
        <p:nvSpPr>
          <p:cNvPr id="2271" name="Rounded Rectangle 2270"/>
          <p:cNvSpPr/>
          <p:nvPr/>
        </p:nvSpPr>
        <p:spPr>
          <a:xfrm>
            <a:off x="3974313" y="2152650"/>
            <a:ext cx="2008414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Proton Emissions </a:t>
            </a:r>
            <a:endParaRPr lang="en-US" dirty="0"/>
          </a:p>
        </p:txBody>
      </p:sp>
      <p:sp>
        <p:nvSpPr>
          <p:cNvPr id="258" name="Rounded Rectangle 257"/>
          <p:cNvSpPr/>
          <p:nvPr/>
        </p:nvSpPr>
        <p:spPr>
          <a:xfrm>
            <a:off x="6515100" y="85725"/>
            <a:ext cx="2008414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X-Ray Emissions </a:t>
            </a:r>
            <a:endParaRPr lang="en-US" dirty="0"/>
          </a:p>
        </p:txBody>
      </p:sp>
      <p:sp>
        <p:nvSpPr>
          <p:cNvPr id="259" name="Rounded Rectangle 258"/>
          <p:cNvSpPr/>
          <p:nvPr/>
        </p:nvSpPr>
        <p:spPr>
          <a:xfrm>
            <a:off x="-2157639" y="3841749"/>
            <a:ext cx="2313214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Magnetosphere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18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3"/>
          <p:cNvGrpSpPr>
            <a:grpSpLocks/>
          </p:cNvGrpSpPr>
          <p:nvPr/>
        </p:nvGrpSpPr>
        <p:grpSpPr bwMode="auto">
          <a:xfrm>
            <a:off x="-18190823" y="-134712"/>
            <a:ext cx="29239823" cy="17316450"/>
            <a:chOff x="-12" y="-4224"/>
            <a:chExt cx="21385" cy="10908"/>
          </a:xfrm>
        </p:grpSpPr>
        <p:pic>
          <p:nvPicPr>
            <p:cNvPr id="208" name="Picture 43" descr="http://www.lmsal.com/solarsoft/last_events_20110810_2322/summary_plot_extmag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33" y="-4224"/>
              <a:ext cx="10140" cy="6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9" name="Rectangle 24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5094" y="528"/>
              <a:ext cx="5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Rectangle 24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Rectangle 242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Rectangle 241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Rectangle 240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Rectangle 23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Rectangle 238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Rectangle 237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Rectangle 236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Rectangle 23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Rectangle 23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Rectangle 23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Rectangle 232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Rectangle 231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Rectangle 230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Rectangle 22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Rectangle 228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Rectangle 227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Rectangle 226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Rectangle 22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Rectangle 22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Rectangle 22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Rectangle 222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Rectangle 221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Rectangle 220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Rectangle 21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Rectangle 218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Rectangle 217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Rectangle 216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Rectangle 21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Rectangle 21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Rectangle 21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Rectangle 212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Rectangle 211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Rectangle 210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Rectangle 20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Rectangle 208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Rectangle 207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Rectangle 206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Rectangle 20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Rectangle 20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Rectangle 20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Rectangle 202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Rectangle 201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Rectangle 200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Rectangle 199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Rectangle 198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Rectangle 197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Rectangle 196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12" y="-12"/>
              <a:ext cx="12" cy="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Rectangle 195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-6" y="672"/>
              <a:ext cx="210" cy="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Rectangle 194">
              <a:hlinkClick r:id="rId5"/>
            </p:cNvPr>
            <p:cNvSpPr>
              <a:spLocks noChangeArrowheads="1"/>
            </p:cNvSpPr>
            <p:nvPr/>
          </p:nvSpPr>
          <p:spPr bwMode="auto">
            <a:xfrm>
              <a:off x="264" y="1434"/>
              <a:ext cx="474" cy="4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Rectangle 193">
              <a:hlinkClick r:id="rId6"/>
            </p:cNvPr>
            <p:cNvSpPr>
              <a:spLocks noChangeArrowheads="1"/>
            </p:cNvSpPr>
            <p:nvPr/>
          </p:nvSpPr>
          <p:spPr bwMode="auto">
            <a:xfrm>
              <a:off x="6726" y="1470"/>
              <a:ext cx="540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Rectangle 192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7428" y="1434"/>
              <a:ext cx="780" cy="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Rectangle 191">
              <a:hlinkClick r:id="rId8"/>
            </p:cNvPr>
            <p:cNvSpPr>
              <a:spLocks noChangeArrowheads="1"/>
            </p:cNvSpPr>
            <p:nvPr/>
          </p:nvSpPr>
          <p:spPr bwMode="auto">
            <a:xfrm>
              <a:off x="9576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Rectangle 190">
              <a:hlinkClick r:id="rId9"/>
            </p:cNvPr>
            <p:cNvSpPr>
              <a:spLocks noChangeArrowheads="1"/>
            </p:cNvSpPr>
            <p:nvPr/>
          </p:nvSpPr>
          <p:spPr bwMode="auto">
            <a:xfrm>
              <a:off x="9918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Rectangle 189">
              <a:hlinkClick r:id="rId10"/>
            </p:cNvPr>
            <p:cNvSpPr>
              <a:spLocks noChangeArrowheads="1"/>
            </p:cNvSpPr>
            <p:nvPr/>
          </p:nvSpPr>
          <p:spPr bwMode="auto">
            <a:xfrm>
              <a:off x="9870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Rectangle 188">
              <a:hlinkClick r:id="rId11"/>
            </p:cNvPr>
            <p:cNvSpPr>
              <a:spLocks noChangeArrowheads="1"/>
            </p:cNvSpPr>
            <p:nvPr/>
          </p:nvSpPr>
          <p:spPr bwMode="auto">
            <a:xfrm>
              <a:off x="9582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Rectangle 187">
              <a:hlinkClick r:id="rId12"/>
            </p:cNvPr>
            <p:cNvSpPr>
              <a:spLocks noChangeArrowheads="1"/>
            </p:cNvSpPr>
            <p:nvPr/>
          </p:nvSpPr>
          <p:spPr bwMode="auto">
            <a:xfrm>
              <a:off x="953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Rectangle 186">
              <a:hlinkClick r:id="rId13"/>
            </p:cNvPr>
            <p:cNvSpPr>
              <a:spLocks noChangeArrowheads="1"/>
            </p:cNvSpPr>
            <p:nvPr/>
          </p:nvSpPr>
          <p:spPr bwMode="auto">
            <a:xfrm>
              <a:off x="9264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Rectangle 185">
              <a:hlinkClick r:id="rId14"/>
            </p:cNvPr>
            <p:cNvSpPr>
              <a:spLocks noChangeArrowheads="1"/>
            </p:cNvSpPr>
            <p:nvPr/>
          </p:nvSpPr>
          <p:spPr bwMode="auto">
            <a:xfrm>
              <a:off x="9318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Rectangle 184">
              <a:hlinkClick r:id="rId15"/>
            </p:cNvPr>
            <p:cNvSpPr>
              <a:spLocks noChangeArrowheads="1"/>
            </p:cNvSpPr>
            <p:nvPr/>
          </p:nvSpPr>
          <p:spPr bwMode="auto">
            <a:xfrm>
              <a:off x="949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Rectangle 183">
              <a:hlinkClick r:id="rId16"/>
            </p:cNvPr>
            <p:cNvSpPr>
              <a:spLocks noChangeArrowheads="1"/>
            </p:cNvSpPr>
            <p:nvPr/>
          </p:nvSpPr>
          <p:spPr bwMode="auto">
            <a:xfrm>
              <a:off x="921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Rectangle 182">
              <a:hlinkClick r:id="rId17"/>
            </p:cNvPr>
            <p:cNvSpPr>
              <a:spLocks noChangeArrowheads="1"/>
            </p:cNvSpPr>
            <p:nvPr/>
          </p:nvSpPr>
          <p:spPr bwMode="auto">
            <a:xfrm>
              <a:off x="8676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Rectangle 181">
              <a:hlinkClick r:id="rId18"/>
            </p:cNvPr>
            <p:cNvSpPr>
              <a:spLocks noChangeArrowheads="1"/>
            </p:cNvSpPr>
            <p:nvPr/>
          </p:nvSpPr>
          <p:spPr bwMode="auto">
            <a:xfrm>
              <a:off x="8352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Rectangle 180">
              <a:hlinkClick r:id="rId19"/>
            </p:cNvPr>
            <p:cNvSpPr>
              <a:spLocks noChangeArrowheads="1"/>
            </p:cNvSpPr>
            <p:nvPr/>
          </p:nvSpPr>
          <p:spPr bwMode="auto">
            <a:xfrm>
              <a:off x="8292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Rectangle 179">
              <a:hlinkClick r:id="rId20"/>
            </p:cNvPr>
            <p:cNvSpPr>
              <a:spLocks noChangeArrowheads="1"/>
            </p:cNvSpPr>
            <p:nvPr/>
          </p:nvSpPr>
          <p:spPr bwMode="auto">
            <a:xfrm>
              <a:off x="8214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Rectangle 178">
              <a:hlinkClick r:id="rId21"/>
            </p:cNvPr>
            <p:cNvSpPr>
              <a:spLocks noChangeArrowheads="1"/>
            </p:cNvSpPr>
            <p:nvPr/>
          </p:nvSpPr>
          <p:spPr bwMode="auto">
            <a:xfrm>
              <a:off x="8082" y="1212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Rectangle 177">
              <a:hlinkClick r:id="rId7"/>
            </p:cNvPr>
            <p:cNvSpPr>
              <a:spLocks noChangeArrowheads="1"/>
            </p:cNvSpPr>
            <p:nvPr/>
          </p:nvSpPr>
          <p:spPr bwMode="auto">
            <a:xfrm>
              <a:off x="775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Rectangle 176">
              <a:hlinkClick r:id="rId22"/>
            </p:cNvPr>
            <p:cNvSpPr>
              <a:spLocks noChangeArrowheads="1"/>
            </p:cNvSpPr>
            <p:nvPr/>
          </p:nvSpPr>
          <p:spPr bwMode="auto">
            <a:xfrm>
              <a:off x="7722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Rectangle 175">
              <a:hlinkClick r:id="rId23"/>
            </p:cNvPr>
            <p:cNvSpPr>
              <a:spLocks noChangeArrowheads="1"/>
            </p:cNvSpPr>
            <p:nvPr/>
          </p:nvSpPr>
          <p:spPr bwMode="auto">
            <a:xfrm>
              <a:off x="7482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Rectangle 174">
              <a:hlinkClick r:id="rId24"/>
            </p:cNvPr>
            <p:cNvSpPr>
              <a:spLocks noChangeArrowheads="1"/>
            </p:cNvSpPr>
            <p:nvPr/>
          </p:nvSpPr>
          <p:spPr bwMode="auto">
            <a:xfrm>
              <a:off x="7230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Rectangle 173">
              <a:hlinkClick r:id="rId25"/>
            </p:cNvPr>
            <p:cNvSpPr>
              <a:spLocks noChangeArrowheads="1"/>
            </p:cNvSpPr>
            <p:nvPr/>
          </p:nvSpPr>
          <p:spPr bwMode="auto">
            <a:xfrm>
              <a:off x="7170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Rectangle 172">
              <a:hlinkClick r:id="rId26"/>
            </p:cNvPr>
            <p:cNvSpPr>
              <a:spLocks noChangeArrowheads="1"/>
            </p:cNvSpPr>
            <p:nvPr/>
          </p:nvSpPr>
          <p:spPr bwMode="auto">
            <a:xfrm>
              <a:off x="7104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Rectangle 171">
              <a:hlinkClick r:id="rId27"/>
            </p:cNvPr>
            <p:cNvSpPr>
              <a:spLocks noChangeArrowheads="1"/>
            </p:cNvSpPr>
            <p:nvPr/>
          </p:nvSpPr>
          <p:spPr bwMode="auto">
            <a:xfrm>
              <a:off x="708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Rectangle 170">
              <a:hlinkClick r:id="rId28"/>
            </p:cNvPr>
            <p:cNvSpPr>
              <a:spLocks noChangeArrowheads="1"/>
            </p:cNvSpPr>
            <p:nvPr/>
          </p:nvSpPr>
          <p:spPr bwMode="auto">
            <a:xfrm>
              <a:off x="6936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Rectangle 169">
              <a:hlinkClick r:id="rId29"/>
            </p:cNvPr>
            <p:cNvSpPr>
              <a:spLocks noChangeArrowheads="1"/>
            </p:cNvSpPr>
            <p:nvPr/>
          </p:nvSpPr>
          <p:spPr bwMode="auto">
            <a:xfrm>
              <a:off x="684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Rectangle 168">
              <a:hlinkClick r:id="rId30"/>
            </p:cNvPr>
            <p:cNvSpPr>
              <a:spLocks noChangeArrowheads="1"/>
            </p:cNvSpPr>
            <p:nvPr/>
          </p:nvSpPr>
          <p:spPr bwMode="auto">
            <a:xfrm>
              <a:off x="6792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Rectangle 167">
              <a:hlinkClick r:id="rId31"/>
            </p:cNvPr>
            <p:cNvSpPr>
              <a:spLocks noChangeArrowheads="1"/>
            </p:cNvSpPr>
            <p:nvPr/>
          </p:nvSpPr>
          <p:spPr bwMode="auto">
            <a:xfrm>
              <a:off x="6630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Rectangle 166">
              <a:hlinkClick r:id="rId32"/>
            </p:cNvPr>
            <p:cNvSpPr>
              <a:spLocks noChangeArrowheads="1"/>
            </p:cNvSpPr>
            <p:nvPr/>
          </p:nvSpPr>
          <p:spPr bwMode="auto">
            <a:xfrm>
              <a:off x="6594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Rectangle 165">
              <a:hlinkClick r:id="rId33"/>
            </p:cNvPr>
            <p:cNvSpPr>
              <a:spLocks noChangeArrowheads="1"/>
            </p:cNvSpPr>
            <p:nvPr/>
          </p:nvSpPr>
          <p:spPr bwMode="auto">
            <a:xfrm>
              <a:off x="622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Rectangle 164">
              <a:hlinkClick r:id="rId34"/>
            </p:cNvPr>
            <p:cNvSpPr>
              <a:spLocks noChangeArrowheads="1"/>
            </p:cNvSpPr>
            <p:nvPr/>
          </p:nvSpPr>
          <p:spPr bwMode="auto">
            <a:xfrm>
              <a:off x="5718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Rectangle 163">
              <a:hlinkClick r:id="rId35"/>
            </p:cNvPr>
            <p:cNvSpPr>
              <a:spLocks noChangeArrowheads="1"/>
            </p:cNvSpPr>
            <p:nvPr/>
          </p:nvSpPr>
          <p:spPr bwMode="auto">
            <a:xfrm>
              <a:off x="6048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Rectangle 162">
              <a:hlinkClick r:id="rId36"/>
            </p:cNvPr>
            <p:cNvSpPr>
              <a:spLocks noChangeArrowheads="1"/>
            </p:cNvSpPr>
            <p:nvPr/>
          </p:nvSpPr>
          <p:spPr bwMode="auto">
            <a:xfrm>
              <a:off x="5952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Rectangle 161">
              <a:hlinkClick r:id="rId37"/>
            </p:cNvPr>
            <p:cNvSpPr>
              <a:spLocks noChangeArrowheads="1"/>
            </p:cNvSpPr>
            <p:nvPr/>
          </p:nvSpPr>
          <p:spPr bwMode="auto">
            <a:xfrm>
              <a:off x="528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Rectangle 160">
              <a:hlinkClick r:id="rId38"/>
            </p:cNvPr>
            <p:cNvSpPr>
              <a:spLocks noChangeArrowheads="1"/>
            </p:cNvSpPr>
            <p:nvPr/>
          </p:nvSpPr>
          <p:spPr bwMode="auto">
            <a:xfrm>
              <a:off x="5214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Rectangle 159">
              <a:hlinkClick r:id="rId39"/>
            </p:cNvPr>
            <p:cNvSpPr>
              <a:spLocks noChangeArrowheads="1"/>
            </p:cNvSpPr>
            <p:nvPr/>
          </p:nvSpPr>
          <p:spPr bwMode="auto">
            <a:xfrm>
              <a:off x="5010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Rectangle 158">
              <a:hlinkClick r:id="rId40"/>
            </p:cNvPr>
            <p:cNvSpPr>
              <a:spLocks noChangeArrowheads="1"/>
            </p:cNvSpPr>
            <p:nvPr/>
          </p:nvSpPr>
          <p:spPr bwMode="auto">
            <a:xfrm>
              <a:off x="4956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Rectangle 157">
              <a:hlinkClick r:id="rId41"/>
            </p:cNvPr>
            <p:cNvSpPr>
              <a:spLocks noChangeArrowheads="1"/>
            </p:cNvSpPr>
            <p:nvPr/>
          </p:nvSpPr>
          <p:spPr bwMode="auto">
            <a:xfrm>
              <a:off x="4824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Rectangle 156">
              <a:hlinkClick r:id="rId42"/>
            </p:cNvPr>
            <p:cNvSpPr>
              <a:spLocks noChangeArrowheads="1"/>
            </p:cNvSpPr>
            <p:nvPr/>
          </p:nvSpPr>
          <p:spPr bwMode="auto">
            <a:xfrm>
              <a:off x="4698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Rectangle 155">
              <a:hlinkClick r:id="rId43"/>
            </p:cNvPr>
            <p:cNvSpPr>
              <a:spLocks noChangeArrowheads="1"/>
            </p:cNvSpPr>
            <p:nvPr/>
          </p:nvSpPr>
          <p:spPr bwMode="auto">
            <a:xfrm>
              <a:off x="467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Rectangle 154">
              <a:hlinkClick r:id="rId44"/>
            </p:cNvPr>
            <p:cNvSpPr>
              <a:spLocks noChangeArrowheads="1"/>
            </p:cNvSpPr>
            <p:nvPr/>
          </p:nvSpPr>
          <p:spPr bwMode="auto">
            <a:xfrm>
              <a:off x="4638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Rectangle 153">
              <a:hlinkClick r:id="rId45"/>
            </p:cNvPr>
            <p:cNvSpPr>
              <a:spLocks noChangeArrowheads="1"/>
            </p:cNvSpPr>
            <p:nvPr/>
          </p:nvSpPr>
          <p:spPr bwMode="auto">
            <a:xfrm>
              <a:off x="4590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Rectangle 152">
              <a:hlinkClick r:id="rId46"/>
            </p:cNvPr>
            <p:cNvSpPr>
              <a:spLocks noChangeArrowheads="1"/>
            </p:cNvSpPr>
            <p:nvPr/>
          </p:nvSpPr>
          <p:spPr bwMode="auto">
            <a:xfrm>
              <a:off x="451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Rectangle 151">
              <a:hlinkClick r:id="rId47"/>
            </p:cNvPr>
            <p:cNvSpPr>
              <a:spLocks noChangeArrowheads="1"/>
            </p:cNvSpPr>
            <p:nvPr/>
          </p:nvSpPr>
          <p:spPr bwMode="auto">
            <a:xfrm>
              <a:off x="447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Rectangle 150">
              <a:hlinkClick r:id="rId48"/>
            </p:cNvPr>
            <p:cNvSpPr>
              <a:spLocks noChangeArrowheads="1"/>
            </p:cNvSpPr>
            <p:nvPr/>
          </p:nvSpPr>
          <p:spPr bwMode="auto">
            <a:xfrm>
              <a:off x="4362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Rectangle 149">
              <a:hlinkClick r:id="rId49"/>
            </p:cNvPr>
            <p:cNvSpPr>
              <a:spLocks noChangeArrowheads="1"/>
            </p:cNvSpPr>
            <p:nvPr/>
          </p:nvSpPr>
          <p:spPr bwMode="auto">
            <a:xfrm>
              <a:off x="4038" y="1314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Rectangle 148">
              <a:hlinkClick r:id="rId50"/>
            </p:cNvPr>
            <p:cNvSpPr>
              <a:spLocks noChangeArrowheads="1"/>
            </p:cNvSpPr>
            <p:nvPr/>
          </p:nvSpPr>
          <p:spPr bwMode="auto">
            <a:xfrm>
              <a:off x="4182" y="1074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Rectangle 147">
              <a:hlinkClick r:id="rId51"/>
            </p:cNvPr>
            <p:cNvSpPr>
              <a:spLocks noChangeArrowheads="1"/>
            </p:cNvSpPr>
            <p:nvPr/>
          </p:nvSpPr>
          <p:spPr bwMode="auto">
            <a:xfrm>
              <a:off x="4014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Rectangle 146">
              <a:hlinkClick r:id="rId52"/>
            </p:cNvPr>
            <p:cNvSpPr>
              <a:spLocks noChangeArrowheads="1"/>
            </p:cNvSpPr>
            <p:nvPr/>
          </p:nvSpPr>
          <p:spPr bwMode="auto">
            <a:xfrm>
              <a:off x="3768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Rectangle 145">
              <a:hlinkClick r:id="rId53"/>
            </p:cNvPr>
            <p:cNvSpPr>
              <a:spLocks noChangeArrowheads="1"/>
            </p:cNvSpPr>
            <p:nvPr/>
          </p:nvSpPr>
          <p:spPr bwMode="auto">
            <a:xfrm>
              <a:off x="373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Rectangle 144">
              <a:hlinkClick r:id="rId54"/>
            </p:cNvPr>
            <p:cNvSpPr>
              <a:spLocks noChangeArrowheads="1"/>
            </p:cNvSpPr>
            <p:nvPr/>
          </p:nvSpPr>
          <p:spPr bwMode="auto">
            <a:xfrm>
              <a:off x="3600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Rectangle 143">
              <a:hlinkClick r:id="rId55"/>
            </p:cNvPr>
            <p:cNvSpPr>
              <a:spLocks noChangeArrowheads="1"/>
            </p:cNvSpPr>
            <p:nvPr/>
          </p:nvSpPr>
          <p:spPr bwMode="auto">
            <a:xfrm>
              <a:off x="3552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Rectangle 142">
              <a:hlinkClick r:id="rId56"/>
            </p:cNvPr>
            <p:cNvSpPr>
              <a:spLocks noChangeArrowheads="1"/>
            </p:cNvSpPr>
            <p:nvPr/>
          </p:nvSpPr>
          <p:spPr bwMode="auto">
            <a:xfrm>
              <a:off x="3516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Rectangle 141">
              <a:hlinkClick r:id="rId57"/>
            </p:cNvPr>
            <p:cNvSpPr>
              <a:spLocks noChangeArrowheads="1"/>
            </p:cNvSpPr>
            <p:nvPr/>
          </p:nvSpPr>
          <p:spPr bwMode="auto">
            <a:xfrm>
              <a:off x="286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Rectangle 140">
              <a:hlinkClick r:id="rId58"/>
            </p:cNvPr>
            <p:cNvSpPr>
              <a:spLocks noChangeArrowheads="1"/>
            </p:cNvSpPr>
            <p:nvPr/>
          </p:nvSpPr>
          <p:spPr bwMode="auto">
            <a:xfrm>
              <a:off x="2790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Rectangle 139">
              <a:hlinkClick r:id="rId59"/>
            </p:cNvPr>
            <p:cNvSpPr>
              <a:spLocks noChangeArrowheads="1"/>
            </p:cNvSpPr>
            <p:nvPr/>
          </p:nvSpPr>
          <p:spPr bwMode="auto">
            <a:xfrm>
              <a:off x="267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Rectangle 138">
              <a:hlinkClick r:id="rId60"/>
            </p:cNvPr>
            <p:cNvSpPr>
              <a:spLocks noChangeArrowheads="1"/>
            </p:cNvSpPr>
            <p:nvPr/>
          </p:nvSpPr>
          <p:spPr bwMode="auto">
            <a:xfrm>
              <a:off x="2370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Rectangle 137">
              <a:hlinkClick r:id="rId61"/>
            </p:cNvPr>
            <p:cNvSpPr>
              <a:spLocks noChangeArrowheads="1"/>
            </p:cNvSpPr>
            <p:nvPr/>
          </p:nvSpPr>
          <p:spPr bwMode="auto">
            <a:xfrm>
              <a:off x="2238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Rectangle 136">
              <a:hlinkClick r:id="rId62"/>
            </p:cNvPr>
            <p:cNvSpPr>
              <a:spLocks noChangeArrowheads="1"/>
            </p:cNvSpPr>
            <p:nvPr/>
          </p:nvSpPr>
          <p:spPr bwMode="auto">
            <a:xfrm>
              <a:off x="217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Rectangle 135">
              <a:hlinkClick r:id="rId63"/>
            </p:cNvPr>
            <p:cNvSpPr>
              <a:spLocks noChangeArrowheads="1"/>
            </p:cNvSpPr>
            <p:nvPr/>
          </p:nvSpPr>
          <p:spPr bwMode="auto">
            <a:xfrm>
              <a:off x="2094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Rectangle 134">
              <a:hlinkClick r:id="rId64"/>
            </p:cNvPr>
            <p:cNvSpPr>
              <a:spLocks noChangeArrowheads="1"/>
            </p:cNvSpPr>
            <p:nvPr/>
          </p:nvSpPr>
          <p:spPr bwMode="auto">
            <a:xfrm>
              <a:off x="1974" y="1248"/>
              <a:ext cx="144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Rectangle 133">
              <a:hlinkClick r:id="rId65"/>
            </p:cNvPr>
            <p:cNvSpPr>
              <a:spLocks noChangeArrowheads="1"/>
            </p:cNvSpPr>
            <p:nvPr/>
          </p:nvSpPr>
          <p:spPr bwMode="auto">
            <a:xfrm>
              <a:off x="1554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Rectangle 132">
              <a:hlinkClick r:id="rId66"/>
            </p:cNvPr>
            <p:cNvSpPr>
              <a:spLocks noChangeArrowheads="1"/>
            </p:cNvSpPr>
            <p:nvPr/>
          </p:nvSpPr>
          <p:spPr bwMode="auto">
            <a:xfrm>
              <a:off x="1836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Rectangle 131">
              <a:hlinkClick r:id="rId67"/>
            </p:cNvPr>
            <p:cNvSpPr>
              <a:spLocks noChangeArrowheads="1"/>
            </p:cNvSpPr>
            <p:nvPr/>
          </p:nvSpPr>
          <p:spPr bwMode="auto">
            <a:xfrm>
              <a:off x="1590" y="1140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Rectangle 130">
              <a:hlinkClick r:id="rId68"/>
            </p:cNvPr>
            <p:cNvSpPr>
              <a:spLocks noChangeArrowheads="1"/>
            </p:cNvSpPr>
            <p:nvPr/>
          </p:nvSpPr>
          <p:spPr bwMode="auto">
            <a:xfrm>
              <a:off x="1560" y="1212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Rectangle 129">
              <a:hlinkClick r:id="rId69"/>
            </p:cNvPr>
            <p:cNvSpPr>
              <a:spLocks noChangeArrowheads="1"/>
            </p:cNvSpPr>
            <p:nvPr/>
          </p:nvSpPr>
          <p:spPr bwMode="auto">
            <a:xfrm>
              <a:off x="1512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Rectangle 128">
              <a:hlinkClick r:id="rId70"/>
            </p:cNvPr>
            <p:cNvSpPr>
              <a:spLocks noChangeArrowheads="1"/>
            </p:cNvSpPr>
            <p:nvPr/>
          </p:nvSpPr>
          <p:spPr bwMode="auto">
            <a:xfrm>
              <a:off x="145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Rectangle 127">
              <a:hlinkClick r:id="rId71"/>
            </p:cNvPr>
            <p:cNvSpPr>
              <a:spLocks noChangeArrowheads="1"/>
            </p:cNvSpPr>
            <p:nvPr/>
          </p:nvSpPr>
          <p:spPr bwMode="auto">
            <a:xfrm>
              <a:off x="1296" y="1176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Rectangle 126">
              <a:hlinkClick r:id="rId72"/>
            </p:cNvPr>
            <p:cNvSpPr>
              <a:spLocks noChangeArrowheads="1"/>
            </p:cNvSpPr>
            <p:nvPr/>
          </p:nvSpPr>
          <p:spPr bwMode="auto">
            <a:xfrm>
              <a:off x="1068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Rectangle 125">
              <a:hlinkClick r:id="rId73"/>
            </p:cNvPr>
            <p:cNvSpPr>
              <a:spLocks noChangeArrowheads="1"/>
            </p:cNvSpPr>
            <p:nvPr/>
          </p:nvSpPr>
          <p:spPr bwMode="auto">
            <a:xfrm>
              <a:off x="1044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Rectangle 124">
              <a:hlinkClick r:id="rId74"/>
            </p:cNvPr>
            <p:cNvSpPr>
              <a:spLocks noChangeArrowheads="1"/>
            </p:cNvSpPr>
            <p:nvPr/>
          </p:nvSpPr>
          <p:spPr bwMode="auto">
            <a:xfrm>
              <a:off x="984" y="107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Rectangle 123">
              <a:hlinkClick r:id="rId75"/>
            </p:cNvPr>
            <p:cNvSpPr>
              <a:spLocks noChangeArrowheads="1"/>
            </p:cNvSpPr>
            <p:nvPr/>
          </p:nvSpPr>
          <p:spPr bwMode="auto">
            <a:xfrm>
              <a:off x="900" y="1140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Rectangle 122">
              <a:hlinkClick r:id="rId76"/>
            </p:cNvPr>
            <p:cNvSpPr>
              <a:spLocks noChangeArrowheads="1"/>
            </p:cNvSpPr>
            <p:nvPr/>
          </p:nvSpPr>
          <p:spPr bwMode="auto">
            <a:xfrm>
              <a:off x="804" y="1212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Rectangle 121">
              <a:hlinkClick r:id="rId77"/>
            </p:cNvPr>
            <p:cNvSpPr>
              <a:spLocks noChangeArrowheads="1"/>
            </p:cNvSpPr>
            <p:nvPr/>
          </p:nvSpPr>
          <p:spPr bwMode="auto">
            <a:xfrm>
              <a:off x="756" y="1284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Rectangle 120">
              <a:hlinkClick r:id="rId78"/>
            </p:cNvPr>
            <p:cNvSpPr>
              <a:spLocks noChangeArrowheads="1"/>
            </p:cNvSpPr>
            <p:nvPr/>
          </p:nvSpPr>
          <p:spPr bwMode="auto">
            <a:xfrm>
              <a:off x="678" y="1110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Rectangle 119">
              <a:hlinkClick r:id="rId79"/>
            </p:cNvPr>
            <p:cNvSpPr>
              <a:spLocks noChangeArrowheads="1"/>
            </p:cNvSpPr>
            <p:nvPr/>
          </p:nvSpPr>
          <p:spPr bwMode="auto">
            <a:xfrm>
              <a:off x="426" y="1176"/>
              <a:ext cx="144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Rectangle 118">
              <a:hlinkClick r:id="rId80"/>
            </p:cNvPr>
            <p:cNvSpPr>
              <a:spLocks noChangeArrowheads="1"/>
            </p:cNvSpPr>
            <p:nvPr/>
          </p:nvSpPr>
          <p:spPr bwMode="auto">
            <a:xfrm>
              <a:off x="342" y="1248"/>
              <a:ext cx="138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Rectangle 117">
              <a:hlinkClick r:id="rId81"/>
            </p:cNvPr>
            <p:cNvSpPr>
              <a:spLocks noChangeArrowheads="1"/>
            </p:cNvSpPr>
            <p:nvPr/>
          </p:nvSpPr>
          <p:spPr bwMode="auto">
            <a:xfrm>
              <a:off x="258" y="1314"/>
              <a:ext cx="138" cy="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Rectangle 116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877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Rectangle 115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7884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Rectangle 114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700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Rectangle 113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612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Rectangle 112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523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Rectangle 111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435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Rectangle 110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346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Rectangle 109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2490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Rectangle 108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1692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Rectangle 107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798" y="5094"/>
              <a:ext cx="882" cy="5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Rectangle 106">
              <a:hlinkClick r:id="rId82"/>
            </p:cNvPr>
            <p:cNvSpPr>
              <a:spLocks noChangeArrowheads="1"/>
            </p:cNvSpPr>
            <p:nvPr/>
          </p:nvSpPr>
          <p:spPr bwMode="auto">
            <a:xfrm>
              <a:off x="222" y="5028"/>
              <a:ext cx="882" cy="6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Rectangle 105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877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Rectangle 104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7884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Rectangle 103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700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Rectangle 102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612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Rectangle 101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523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Rectangle 100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435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Rectangle 99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346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Rectangle 98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2490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Rectangle 97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169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Rectangle 96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798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Rectangle 95">
              <a:hlinkClick r:id="rId83"/>
            </p:cNvPr>
            <p:cNvSpPr>
              <a:spLocks noChangeArrowheads="1"/>
            </p:cNvSpPr>
            <p:nvPr/>
          </p:nvSpPr>
          <p:spPr bwMode="auto">
            <a:xfrm>
              <a:off x="222" y="5802"/>
              <a:ext cx="882" cy="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Rectangle 94">
              <a:hlinkClick r:id="rId84"/>
            </p:cNvPr>
            <p:cNvSpPr>
              <a:spLocks noChangeArrowheads="1"/>
            </p:cNvSpPr>
            <p:nvPr/>
          </p:nvSpPr>
          <p:spPr bwMode="auto">
            <a:xfrm>
              <a:off x="875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Rectangle 93">
              <a:hlinkClick r:id="rId85"/>
            </p:cNvPr>
            <p:cNvSpPr>
              <a:spLocks noChangeArrowheads="1"/>
            </p:cNvSpPr>
            <p:nvPr/>
          </p:nvSpPr>
          <p:spPr bwMode="auto">
            <a:xfrm>
              <a:off x="787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Rectangle 92">
              <a:hlinkClick r:id="rId85"/>
            </p:cNvPr>
            <p:cNvSpPr>
              <a:spLocks noChangeArrowheads="1"/>
            </p:cNvSpPr>
            <p:nvPr/>
          </p:nvSpPr>
          <p:spPr bwMode="auto">
            <a:xfrm>
              <a:off x="698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Rectangle 91">
              <a:hlinkClick r:id="rId86"/>
            </p:cNvPr>
            <p:cNvSpPr>
              <a:spLocks noChangeArrowheads="1"/>
            </p:cNvSpPr>
            <p:nvPr/>
          </p:nvSpPr>
          <p:spPr bwMode="auto">
            <a:xfrm>
              <a:off x="610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Rectangle 90">
              <a:hlinkClick r:id="rId87"/>
            </p:cNvPr>
            <p:cNvSpPr>
              <a:spLocks noChangeArrowheads="1"/>
            </p:cNvSpPr>
            <p:nvPr/>
          </p:nvSpPr>
          <p:spPr bwMode="auto">
            <a:xfrm>
              <a:off x="521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Rectangle 89">
              <a:hlinkClick r:id="rId87"/>
            </p:cNvPr>
            <p:cNvSpPr>
              <a:spLocks noChangeArrowheads="1"/>
            </p:cNvSpPr>
            <p:nvPr/>
          </p:nvSpPr>
          <p:spPr bwMode="auto">
            <a:xfrm>
              <a:off x="433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Rectangle 88">
              <a:hlinkClick r:id="rId88"/>
            </p:cNvPr>
            <p:cNvSpPr>
              <a:spLocks noChangeArrowheads="1"/>
            </p:cNvSpPr>
            <p:nvPr/>
          </p:nvSpPr>
          <p:spPr bwMode="auto">
            <a:xfrm>
              <a:off x="344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Rectangle 87">
              <a:hlinkClick r:id="rId89"/>
            </p:cNvPr>
            <p:cNvSpPr>
              <a:spLocks noChangeArrowheads="1"/>
            </p:cNvSpPr>
            <p:nvPr/>
          </p:nvSpPr>
          <p:spPr bwMode="auto">
            <a:xfrm>
              <a:off x="247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Rectangle 86">
              <a:hlinkClick r:id="rId89"/>
            </p:cNvPr>
            <p:cNvSpPr>
              <a:spLocks noChangeArrowheads="1"/>
            </p:cNvSpPr>
            <p:nvPr/>
          </p:nvSpPr>
          <p:spPr bwMode="auto">
            <a:xfrm>
              <a:off x="1674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Rectangle 85">
              <a:hlinkClick r:id="rId90"/>
            </p:cNvPr>
            <p:cNvSpPr>
              <a:spLocks noChangeArrowheads="1"/>
            </p:cNvSpPr>
            <p:nvPr/>
          </p:nvSpPr>
          <p:spPr bwMode="auto">
            <a:xfrm>
              <a:off x="780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Rectangle 84">
              <a:hlinkClick r:id="rId90"/>
            </p:cNvPr>
            <p:cNvSpPr>
              <a:spLocks noChangeArrowheads="1"/>
            </p:cNvSpPr>
            <p:nvPr/>
          </p:nvSpPr>
          <p:spPr bwMode="auto">
            <a:xfrm>
              <a:off x="222" y="3600"/>
              <a:ext cx="924" cy="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Oval 83">
              <a:hlinkClick r:id="rId91"/>
            </p:cNvPr>
            <p:cNvSpPr>
              <a:spLocks noChangeAspect="1" noChangeArrowheads="1"/>
            </p:cNvSpPr>
            <p:nvPr/>
          </p:nvSpPr>
          <p:spPr bwMode="auto">
            <a:xfrm>
              <a:off x="9906" y="-48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Oval 82">
              <a:hlinkClick r:id="rId92"/>
            </p:cNvPr>
            <p:cNvSpPr>
              <a:spLocks noChangeAspect="1" noChangeArrowheads="1"/>
            </p:cNvSpPr>
            <p:nvPr/>
          </p:nvSpPr>
          <p:spPr bwMode="auto">
            <a:xfrm>
              <a:off x="988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Oval 81">
              <a:hlinkClick r:id="rId93"/>
            </p:cNvPr>
            <p:cNvSpPr>
              <a:spLocks noChangeAspect="1" noChangeArrowheads="1"/>
            </p:cNvSpPr>
            <p:nvPr/>
          </p:nvSpPr>
          <p:spPr bwMode="auto">
            <a:xfrm>
              <a:off x="960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Oval 80">
              <a:hlinkClick r:id="rId94"/>
            </p:cNvPr>
            <p:cNvSpPr>
              <a:spLocks noChangeAspect="1" noChangeArrowheads="1"/>
            </p:cNvSpPr>
            <p:nvPr/>
          </p:nvSpPr>
          <p:spPr bwMode="auto">
            <a:xfrm>
              <a:off x="9528" y="31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Oval 79">
              <a:hlinkClick r:id="rId95"/>
            </p:cNvPr>
            <p:cNvSpPr>
              <a:spLocks noChangeAspect="1" noChangeArrowheads="1"/>
            </p:cNvSpPr>
            <p:nvPr/>
          </p:nvSpPr>
          <p:spPr bwMode="auto">
            <a:xfrm>
              <a:off x="9492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Oval 78">
              <a:hlinkClick r:id="rId96"/>
            </p:cNvPr>
            <p:cNvSpPr>
              <a:spLocks noChangeAspect="1" noChangeArrowheads="1"/>
            </p:cNvSpPr>
            <p:nvPr/>
          </p:nvSpPr>
          <p:spPr bwMode="auto">
            <a:xfrm>
              <a:off x="931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Oval 77">
              <a:hlinkClick r:id="rId97"/>
            </p:cNvPr>
            <p:cNvSpPr>
              <a:spLocks noChangeAspect="1" noChangeArrowheads="1"/>
            </p:cNvSpPr>
            <p:nvPr/>
          </p:nvSpPr>
          <p:spPr bwMode="auto">
            <a:xfrm>
              <a:off x="9258" y="7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Oval 76">
              <a:hlinkClick r:id="rId98"/>
            </p:cNvPr>
            <p:cNvSpPr>
              <a:spLocks noChangeAspect="1" noChangeArrowheads="1"/>
            </p:cNvSpPr>
            <p:nvPr/>
          </p:nvSpPr>
          <p:spPr bwMode="auto">
            <a:xfrm>
              <a:off x="9204" y="31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Oval 75">
              <a:hlinkClick r:id="rId99"/>
            </p:cNvPr>
            <p:cNvSpPr>
              <a:spLocks noChangeAspect="1" noChangeArrowheads="1"/>
            </p:cNvSpPr>
            <p:nvPr/>
          </p:nvSpPr>
          <p:spPr bwMode="auto">
            <a:xfrm>
              <a:off x="8676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Oval 74">
              <a:hlinkClick r:id="rId100"/>
            </p:cNvPr>
            <p:cNvSpPr>
              <a:spLocks noChangeAspect="1" noChangeArrowheads="1"/>
            </p:cNvSpPr>
            <p:nvPr/>
          </p:nvSpPr>
          <p:spPr bwMode="auto">
            <a:xfrm>
              <a:off x="8352" y="210"/>
              <a:ext cx="144" cy="14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Oval 73">
              <a:hlinkClick r:id="rId101"/>
            </p:cNvPr>
            <p:cNvSpPr>
              <a:spLocks noChangeAspect="1" noChangeArrowheads="1"/>
            </p:cNvSpPr>
            <p:nvPr/>
          </p:nvSpPr>
          <p:spPr bwMode="auto">
            <a:xfrm>
              <a:off x="828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Oval 72">
              <a:hlinkClick r:id="rId102"/>
            </p:cNvPr>
            <p:cNvSpPr>
              <a:spLocks noChangeAspect="1" noChangeArrowheads="1"/>
            </p:cNvSpPr>
            <p:nvPr/>
          </p:nvSpPr>
          <p:spPr bwMode="auto">
            <a:xfrm>
              <a:off x="8202" y="31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Oval 71">
              <a:hlinkClick r:id="rId103"/>
            </p:cNvPr>
            <p:cNvSpPr>
              <a:spLocks noChangeAspect="1" noChangeArrowheads="1"/>
            </p:cNvSpPr>
            <p:nvPr/>
          </p:nvSpPr>
          <p:spPr bwMode="auto">
            <a:xfrm>
              <a:off x="8088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Oval 70">
              <a:hlinkClick r:id="rId104"/>
            </p:cNvPr>
            <p:cNvSpPr>
              <a:spLocks noChangeAspect="1" noChangeArrowheads="1"/>
            </p:cNvSpPr>
            <p:nvPr/>
          </p:nvSpPr>
          <p:spPr bwMode="auto">
            <a:xfrm>
              <a:off x="7752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Oval 69">
              <a:hlinkClick r:id="rId105"/>
            </p:cNvPr>
            <p:cNvSpPr>
              <a:spLocks noChangeAspect="1" noChangeArrowheads="1"/>
            </p:cNvSpPr>
            <p:nvPr/>
          </p:nvSpPr>
          <p:spPr bwMode="auto">
            <a:xfrm>
              <a:off x="7710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Oval 68">
              <a:hlinkClick r:id="rId106"/>
            </p:cNvPr>
            <p:cNvSpPr>
              <a:spLocks noChangeAspect="1" noChangeArrowheads="1"/>
            </p:cNvSpPr>
            <p:nvPr/>
          </p:nvSpPr>
          <p:spPr bwMode="auto">
            <a:xfrm>
              <a:off x="7494" y="312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" name="Oval 67">
              <a:hlinkClick r:id="rId107"/>
            </p:cNvPr>
            <p:cNvSpPr>
              <a:spLocks noChangeAspect="1" noChangeArrowheads="1"/>
            </p:cNvSpPr>
            <p:nvPr/>
          </p:nvSpPr>
          <p:spPr bwMode="auto">
            <a:xfrm>
              <a:off x="7230" y="-48"/>
              <a:ext cx="180" cy="18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Oval 66">
              <a:hlinkClick r:id="rId108"/>
            </p:cNvPr>
            <p:cNvSpPr>
              <a:spLocks noChangeAspect="1" noChangeArrowheads="1"/>
            </p:cNvSpPr>
            <p:nvPr/>
          </p:nvSpPr>
          <p:spPr bwMode="auto">
            <a:xfrm>
              <a:off x="7164" y="19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Oval 65">
              <a:hlinkClick r:id="rId109"/>
            </p:cNvPr>
            <p:cNvSpPr>
              <a:spLocks noChangeAspect="1" noChangeArrowheads="1"/>
            </p:cNvSpPr>
            <p:nvPr/>
          </p:nvSpPr>
          <p:spPr bwMode="auto">
            <a:xfrm>
              <a:off x="7092" y="78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Oval 64">
              <a:hlinkClick r:id="rId110"/>
            </p:cNvPr>
            <p:cNvSpPr>
              <a:spLocks noChangeAspect="1" noChangeArrowheads="1"/>
            </p:cNvSpPr>
            <p:nvPr/>
          </p:nvSpPr>
          <p:spPr bwMode="auto">
            <a:xfrm>
              <a:off x="7080" y="330"/>
              <a:ext cx="144" cy="144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Oval 63">
              <a:hlinkClick r:id="rId111"/>
            </p:cNvPr>
            <p:cNvSpPr>
              <a:spLocks noChangeAspect="1" noChangeArrowheads="1"/>
            </p:cNvSpPr>
            <p:nvPr/>
          </p:nvSpPr>
          <p:spPr bwMode="auto">
            <a:xfrm>
              <a:off x="6930" y="-42"/>
              <a:ext cx="168" cy="16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Oval 62">
              <a:hlinkClick r:id="rId112"/>
            </p:cNvPr>
            <p:cNvSpPr>
              <a:spLocks noChangeAspect="1" noChangeArrowheads="1"/>
            </p:cNvSpPr>
            <p:nvPr/>
          </p:nvSpPr>
          <p:spPr bwMode="auto">
            <a:xfrm>
              <a:off x="6852" y="20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Oval 61">
              <a:hlinkClick r:id="rId113"/>
            </p:cNvPr>
            <p:cNvSpPr>
              <a:spLocks noChangeAspect="1" noChangeArrowheads="1"/>
            </p:cNvSpPr>
            <p:nvPr/>
          </p:nvSpPr>
          <p:spPr bwMode="auto">
            <a:xfrm>
              <a:off x="6792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Oval 60">
              <a:hlinkClick r:id="rId114"/>
            </p:cNvPr>
            <p:cNvSpPr>
              <a:spLocks noChangeAspect="1" noChangeArrowheads="1"/>
            </p:cNvSpPr>
            <p:nvPr/>
          </p:nvSpPr>
          <p:spPr bwMode="auto">
            <a:xfrm>
              <a:off x="6630" y="32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Oval 59">
              <a:hlinkClick r:id="rId115"/>
            </p:cNvPr>
            <p:cNvSpPr>
              <a:spLocks noChangeAspect="1" noChangeArrowheads="1"/>
            </p:cNvSpPr>
            <p:nvPr/>
          </p:nvSpPr>
          <p:spPr bwMode="auto">
            <a:xfrm>
              <a:off x="6594" y="-36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Oval 58">
              <a:hlinkClick r:id="rId116"/>
            </p:cNvPr>
            <p:cNvSpPr>
              <a:spLocks noChangeAspect="1" noChangeArrowheads="1"/>
            </p:cNvSpPr>
            <p:nvPr/>
          </p:nvSpPr>
          <p:spPr bwMode="auto">
            <a:xfrm>
              <a:off x="6234" y="20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Oval 57">
              <a:hlinkClick r:id="rId117"/>
            </p:cNvPr>
            <p:cNvSpPr>
              <a:spLocks noChangeAspect="1" noChangeArrowheads="1"/>
            </p:cNvSpPr>
            <p:nvPr/>
          </p:nvSpPr>
          <p:spPr bwMode="auto">
            <a:xfrm>
              <a:off x="6060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Oval 56">
              <a:hlinkClick r:id="rId118"/>
            </p:cNvPr>
            <p:cNvSpPr>
              <a:spLocks noChangeAspect="1" noChangeArrowheads="1"/>
            </p:cNvSpPr>
            <p:nvPr/>
          </p:nvSpPr>
          <p:spPr bwMode="auto">
            <a:xfrm>
              <a:off x="5952" y="32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Oval 55">
              <a:hlinkClick r:id="rId119"/>
            </p:cNvPr>
            <p:cNvSpPr>
              <a:spLocks noChangeAspect="1" noChangeArrowheads="1"/>
            </p:cNvSpPr>
            <p:nvPr/>
          </p:nvSpPr>
          <p:spPr bwMode="auto">
            <a:xfrm>
              <a:off x="5784" y="-36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Oval 54">
              <a:hlinkClick r:id="rId120"/>
            </p:cNvPr>
            <p:cNvSpPr>
              <a:spLocks noChangeAspect="1" noChangeArrowheads="1"/>
            </p:cNvSpPr>
            <p:nvPr/>
          </p:nvSpPr>
          <p:spPr bwMode="auto">
            <a:xfrm>
              <a:off x="5292" y="216"/>
              <a:ext cx="132" cy="132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Oval 53">
              <a:hlinkClick r:id="rId121"/>
            </p:cNvPr>
            <p:cNvSpPr>
              <a:spLocks noChangeAspect="1" noChangeArrowheads="1"/>
            </p:cNvSpPr>
            <p:nvPr/>
          </p:nvSpPr>
          <p:spPr bwMode="auto">
            <a:xfrm>
              <a:off x="5220" y="84"/>
              <a:ext cx="156" cy="156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Oval 52">
              <a:hlinkClick r:id="rId122"/>
            </p:cNvPr>
            <p:cNvSpPr>
              <a:spLocks noChangeAspect="1" noChangeArrowheads="1"/>
            </p:cNvSpPr>
            <p:nvPr/>
          </p:nvSpPr>
          <p:spPr bwMode="auto">
            <a:xfrm>
              <a:off x="5028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Oval 51">
              <a:hlinkClick r:id="rId123"/>
            </p:cNvPr>
            <p:cNvSpPr>
              <a:spLocks noChangeAspect="1" noChangeArrowheads="1"/>
            </p:cNvSpPr>
            <p:nvPr/>
          </p:nvSpPr>
          <p:spPr bwMode="auto">
            <a:xfrm>
              <a:off x="4980" y="-12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Oval 50">
              <a:hlinkClick r:id="rId124"/>
            </p:cNvPr>
            <p:cNvSpPr>
              <a:spLocks noChangeAspect="1" noChangeArrowheads="1"/>
            </p:cNvSpPr>
            <p:nvPr/>
          </p:nvSpPr>
          <p:spPr bwMode="auto">
            <a:xfrm>
              <a:off x="4842" y="22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Oval 49">
              <a:hlinkClick r:id="rId125"/>
            </p:cNvPr>
            <p:cNvSpPr>
              <a:spLocks noChangeAspect="1" noChangeArrowheads="1"/>
            </p:cNvSpPr>
            <p:nvPr/>
          </p:nvSpPr>
          <p:spPr bwMode="auto">
            <a:xfrm>
              <a:off x="4722" y="108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Oval 48">
              <a:hlinkClick r:id="rId126"/>
            </p:cNvPr>
            <p:cNvSpPr>
              <a:spLocks noChangeAspect="1" noChangeArrowheads="1"/>
            </p:cNvSpPr>
            <p:nvPr/>
          </p:nvSpPr>
          <p:spPr bwMode="auto">
            <a:xfrm>
              <a:off x="4692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Oval 47">
              <a:hlinkClick r:id="rId127"/>
            </p:cNvPr>
            <p:cNvSpPr>
              <a:spLocks noChangeAspect="1" noChangeArrowheads="1"/>
            </p:cNvSpPr>
            <p:nvPr/>
          </p:nvSpPr>
          <p:spPr bwMode="auto">
            <a:xfrm>
              <a:off x="4662" y="-12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Oval 46">
              <a:hlinkClick r:id="rId128"/>
            </p:cNvPr>
            <p:cNvSpPr>
              <a:spLocks noChangeAspect="1" noChangeArrowheads="1"/>
            </p:cNvSpPr>
            <p:nvPr/>
          </p:nvSpPr>
          <p:spPr bwMode="auto">
            <a:xfrm>
              <a:off x="4602" y="22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Oval 45">
              <a:hlinkClick r:id="rId129"/>
            </p:cNvPr>
            <p:cNvSpPr>
              <a:spLocks noChangeAspect="1" noChangeArrowheads="1"/>
            </p:cNvSpPr>
            <p:nvPr/>
          </p:nvSpPr>
          <p:spPr bwMode="auto">
            <a:xfrm>
              <a:off x="4542" y="108"/>
              <a:ext cx="108" cy="10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Oval 44">
              <a:hlinkClick r:id="rId130"/>
            </p:cNvPr>
            <p:cNvSpPr>
              <a:spLocks noChangeAspect="1" noChangeArrowheads="1"/>
            </p:cNvSpPr>
            <p:nvPr/>
          </p:nvSpPr>
          <p:spPr bwMode="auto">
            <a:xfrm>
              <a:off x="4488" y="342"/>
              <a:ext cx="120" cy="120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0" name="Down Arrow 409"/>
          <p:cNvSpPr/>
          <p:nvPr/>
        </p:nvSpPr>
        <p:spPr>
          <a:xfrm rot="10800000">
            <a:off x="881689" y="4819505"/>
            <a:ext cx="809625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ounded Rectangle 205"/>
          <p:cNvSpPr/>
          <p:nvPr/>
        </p:nvSpPr>
        <p:spPr>
          <a:xfrm>
            <a:off x="152400" y="5191121"/>
            <a:ext cx="4876800" cy="15321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area was interesting but I could not find the previous 3-4 days of data. </a:t>
            </a:r>
            <a:r>
              <a:rPr lang="en-US" dirty="0" smtClean="0"/>
              <a:t>Could this area of interest be the large particles from the flare reaching the earth sooner than 3-4 days?  I would like to find the August 1-3 data to see what activity occurred.</a:t>
            </a:r>
            <a:endParaRPr lang="en-US" dirty="0"/>
          </a:p>
        </p:txBody>
      </p:sp>
      <p:sp>
        <p:nvSpPr>
          <p:cNvPr id="411" name="Down Arrow 410"/>
          <p:cNvSpPr/>
          <p:nvPr/>
        </p:nvSpPr>
        <p:spPr>
          <a:xfrm rot="10800000">
            <a:off x="7772400" y="3476625"/>
            <a:ext cx="809625" cy="485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ounded Rectangle 204"/>
          <p:cNvSpPr/>
          <p:nvPr/>
        </p:nvSpPr>
        <p:spPr>
          <a:xfrm>
            <a:off x="6729412" y="3935183"/>
            <a:ext cx="2895600" cy="1255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There appears to be similar phenomena of quick movement of large particles occurring after the X6.9 flare.</a:t>
            </a:r>
            <a:endParaRPr lang="en-US" dirty="0"/>
          </a:p>
        </p:txBody>
      </p:sp>
      <p:sp>
        <p:nvSpPr>
          <p:cNvPr id="413" name="Right Arrow 412"/>
          <p:cNvSpPr/>
          <p:nvPr/>
        </p:nvSpPr>
        <p:spPr>
          <a:xfrm>
            <a:off x="457199" y="3889829"/>
            <a:ext cx="424489" cy="448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Rounded Rectangle 411"/>
          <p:cNvSpPr/>
          <p:nvPr/>
        </p:nvSpPr>
        <p:spPr>
          <a:xfrm>
            <a:off x="-2438400" y="3935183"/>
            <a:ext cx="2895600" cy="884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would have been a great time to see Aurora Borealis in the southern US states.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3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4200" y="533400"/>
            <a:ext cx="82296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Arial Black" pitchFamily="34" charset="0"/>
              </a:rPr>
              <a:t>References</a:t>
            </a:r>
          </a:p>
          <a:p>
            <a:endParaRPr lang="en-US" sz="2800" dirty="0">
              <a:latin typeface="Arial Black" pitchFamily="34" charset="0"/>
            </a:endParaRPr>
          </a:p>
          <a:p>
            <a:r>
              <a:rPr lang="en-US" sz="2800" dirty="0" smtClean="0">
                <a:latin typeface="Arial Black" pitchFamily="34" charset="0"/>
              </a:rPr>
              <a:t>Goddard Space Flight Center </a:t>
            </a:r>
            <a:r>
              <a:rPr lang="en-US" sz="2800" dirty="0" smtClean="0">
                <a:latin typeface="Arial Black" pitchFamily="34" charset="0"/>
                <a:hlinkClick r:id="rId2"/>
              </a:rPr>
              <a:t>http://sdo.gsfc.nasa.gov/</a:t>
            </a:r>
            <a:endParaRPr lang="en-US" sz="2800" dirty="0" smtClean="0">
              <a:latin typeface="Arial Black" pitchFamily="34" charset="0"/>
            </a:endParaRPr>
          </a:p>
          <a:p>
            <a:endParaRPr lang="en-US" sz="2800" dirty="0" smtClean="0">
              <a:latin typeface="Arial Black" pitchFamily="34" charset="0"/>
            </a:endParaRPr>
          </a:p>
          <a:p>
            <a:r>
              <a:rPr lang="en-US" sz="2800" dirty="0" smtClean="0">
                <a:latin typeface="Arial Black" pitchFamily="34" charset="0"/>
              </a:rPr>
              <a:t>Solar Soft </a:t>
            </a:r>
            <a:r>
              <a:rPr lang="en-US" sz="2800" dirty="0" smtClean="0">
                <a:latin typeface="Arial Black" pitchFamily="34" charset="0"/>
                <a:hlinkClick r:id="rId3"/>
              </a:rPr>
              <a:t>http://www.lmsal.com/solarsoft/last_events_20110810_2322/index.html</a:t>
            </a:r>
            <a:endParaRPr lang="en-US" sz="2800" dirty="0" smtClean="0">
              <a:latin typeface="Arial Black" pitchFamily="34" charset="0"/>
            </a:endParaRPr>
          </a:p>
          <a:p>
            <a:endParaRPr lang="en-US" sz="2800" dirty="0" smtClean="0">
              <a:latin typeface="Arial Black" pitchFamily="34" charset="0"/>
            </a:endParaRPr>
          </a:p>
          <a:p>
            <a:r>
              <a:rPr lang="en-US" sz="2800" dirty="0" err="1" smtClean="0">
                <a:latin typeface="Arial Black" pitchFamily="34" charset="0"/>
              </a:rPr>
              <a:t>Heliophysics</a:t>
            </a:r>
            <a:r>
              <a:rPr lang="en-US" sz="2800" dirty="0" smtClean="0">
                <a:latin typeface="Arial Black" pitchFamily="34" charset="0"/>
              </a:rPr>
              <a:t>  http://science.nasa.gov/heliophysics/</a:t>
            </a:r>
            <a:endParaRPr lang="en-US" sz="2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4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1598</TotalTime>
  <Words>209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Horizon</vt:lpstr>
      <vt:lpstr>Solar Storm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2012-02-10T04:12:50Z</dcterms:created>
  <dcterms:modified xsi:type="dcterms:W3CDTF">2012-02-11T06:50:56Z</dcterms:modified>
</cp:coreProperties>
</file>