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22"/>
  </p:notesMasterIdLst>
  <p:sldIdLst>
    <p:sldId id="256" r:id="rId2"/>
    <p:sldId id="278" r:id="rId3"/>
    <p:sldId id="257" r:id="rId4"/>
    <p:sldId id="258" r:id="rId5"/>
    <p:sldId id="259" r:id="rId6"/>
    <p:sldId id="260" r:id="rId7"/>
    <p:sldId id="262" r:id="rId8"/>
    <p:sldId id="263" r:id="rId9"/>
    <p:sldId id="264" r:id="rId10"/>
    <p:sldId id="265" r:id="rId11"/>
    <p:sldId id="266" r:id="rId12"/>
    <p:sldId id="277" r:id="rId13"/>
    <p:sldId id="267" r:id="rId14"/>
    <p:sldId id="261" r:id="rId15"/>
    <p:sldId id="270" r:id="rId16"/>
    <p:sldId id="271" r:id="rId17"/>
    <p:sldId id="275" r:id="rId18"/>
    <p:sldId id="268" r:id="rId19"/>
    <p:sldId id="276" r:id="rId20"/>
    <p:sldId id="269"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9" autoAdjust="0"/>
    <p:restoredTop sz="94660"/>
  </p:normalViewPr>
  <p:slideViewPr>
    <p:cSldViewPr>
      <p:cViewPr varScale="1">
        <p:scale>
          <a:sx n="61" d="100"/>
          <a:sy n="61" d="100"/>
        </p:scale>
        <p:origin x="-1118" y="-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CD21C4-BAC1-4B1A-847D-F692664178B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4D3C8CB5-4D4A-4CC2-84E4-0BBA81F58501}">
      <dgm:prSet phldrT="[Text]" custT="1"/>
      <dgm:spPr/>
      <dgm:t>
        <a:bodyPr/>
        <a:lstStyle/>
        <a:p>
          <a:r>
            <a:rPr lang="en-US" sz="1400" b="1" dirty="0" smtClean="0">
              <a:latin typeface="Arial" pitchFamily="34" charset="0"/>
              <a:cs typeface="Arial" pitchFamily="34" charset="0"/>
            </a:rPr>
            <a:t>Big Idea 13: Force and Motion</a:t>
          </a:r>
          <a:endParaRPr lang="en-US" sz="1400" b="1" dirty="0">
            <a:latin typeface="Arial" pitchFamily="34" charset="0"/>
            <a:cs typeface="Arial" pitchFamily="34" charset="0"/>
          </a:endParaRPr>
        </a:p>
      </dgm:t>
    </dgm:pt>
    <dgm:pt modelId="{69164AA8-6694-4BA6-ABE4-818324677DDA}" type="parTrans" cxnId="{8C8AF988-9A67-40D1-AAC1-C006E1B5AAC9}">
      <dgm:prSet/>
      <dgm:spPr/>
      <dgm:t>
        <a:bodyPr/>
        <a:lstStyle/>
        <a:p>
          <a:endParaRPr lang="en-US"/>
        </a:p>
      </dgm:t>
    </dgm:pt>
    <dgm:pt modelId="{997ED5AB-64BF-4C21-9386-49B3C8110CE5}" type="sibTrans" cxnId="{8C8AF988-9A67-40D1-AAC1-C006E1B5AAC9}">
      <dgm:prSet/>
      <dgm:spPr/>
      <dgm:t>
        <a:bodyPr/>
        <a:lstStyle/>
        <a:p>
          <a:endParaRPr lang="en-US"/>
        </a:p>
      </dgm:t>
    </dgm:pt>
    <dgm:pt modelId="{A3E93419-D139-4384-AF1D-0C1E056F5A48}">
      <dgm:prSet phldrT="[Text]" custT="1"/>
      <dgm:spPr/>
      <dgm:t>
        <a:bodyPr/>
        <a:lstStyle/>
        <a:p>
          <a:r>
            <a:rPr lang="en-US" sz="1200" b="1" dirty="0" smtClean="0">
              <a:solidFill>
                <a:schemeClr val="accent2">
                  <a:lumMod val="50000"/>
                </a:schemeClr>
              </a:solidFill>
              <a:latin typeface="Arial" pitchFamily="34" charset="0"/>
              <a:cs typeface="Arial" pitchFamily="34" charset="0"/>
            </a:rPr>
            <a:t>Benchmark SC.5.P.13.1</a:t>
          </a:r>
          <a:endParaRPr lang="en-US" sz="1200" b="1" dirty="0">
            <a:solidFill>
              <a:schemeClr val="accent2">
                <a:lumMod val="50000"/>
              </a:schemeClr>
            </a:solidFill>
            <a:latin typeface="Arial" pitchFamily="34" charset="0"/>
            <a:cs typeface="Arial" pitchFamily="34" charset="0"/>
          </a:endParaRPr>
        </a:p>
      </dgm:t>
    </dgm:pt>
    <dgm:pt modelId="{E66C7E78-95F3-464A-9A99-C720E141B7EF}" type="parTrans" cxnId="{8FD1E556-ACB7-49B7-AB56-6D420A281D59}">
      <dgm:prSet/>
      <dgm:spPr/>
      <dgm:t>
        <a:bodyPr/>
        <a:lstStyle/>
        <a:p>
          <a:endParaRPr lang="en-US" dirty="0"/>
        </a:p>
      </dgm:t>
    </dgm:pt>
    <dgm:pt modelId="{81040FC3-9D82-48A9-9142-3CA954ED64EC}" type="sibTrans" cxnId="{8FD1E556-ACB7-49B7-AB56-6D420A281D59}">
      <dgm:prSet/>
      <dgm:spPr/>
      <dgm:t>
        <a:bodyPr/>
        <a:lstStyle/>
        <a:p>
          <a:endParaRPr lang="en-US"/>
        </a:p>
      </dgm:t>
    </dgm:pt>
    <dgm:pt modelId="{09A62C21-DC3D-48D5-ABC1-CA18A7462E58}">
      <dgm:prSet phldrT="[Text]" custT="1"/>
      <dgm:spPr/>
      <dgm:t>
        <a:bodyPr/>
        <a:lstStyle/>
        <a:p>
          <a:r>
            <a:rPr lang="en-US" sz="1000" b="1" dirty="0" smtClean="0">
              <a:solidFill>
                <a:schemeClr val="accent3"/>
              </a:solidFill>
              <a:latin typeface="Arial" pitchFamily="34" charset="0"/>
              <a:cs typeface="Arial" pitchFamily="34" charset="0"/>
            </a:rPr>
            <a:t>1. Gravity as a Force</a:t>
          </a:r>
          <a:endParaRPr lang="en-US" sz="1000" b="1" dirty="0">
            <a:solidFill>
              <a:schemeClr val="accent3"/>
            </a:solidFill>
            <a:latin typeface="Arial" pitchFamily="34" charset="0"/>
            <a:cs typeface="Arial" pitchFamily="34" charset="0"/>
          </a:endParaRPr>
        </a:p>
      </dgm:t>
    </dgm:pt>
    <dgm:pt modelId="{6D463096-07BF-4790-B24B-F47004A6666F}" type="parTrans" cxnId="{4A2BE799-201A-4C6D-BF66-DCE485EE72A1}">
      <dgm:prSet/>
      <dgm:spPr/>
      <dgm:t>
        <a:bodyPr/>
        <a:lstStyle/>
        <a:p>
          <a:endParaRPr lang="en-US" dirty="0"/>
        </a:p>
      </dgm:t>
    </dgm:pt>
    <dgm:pt modelId="{3115A607-C7EE-4521-BD9E-B3949D5971F8}" type="sibTrans" cxnId="{4A2BE799-201A-4C6D-BF66-DCE485EE72A1}">
      <dgm:prSet/>
      <dgm:spPr/>
      <dgm:t>
        <a:bodyPr/>
        <a:lstStyle/>
        <a:p>
          <a:endParaRPr lang="en-US"/>
        </a:p>
      </dgm:t>
    </dgm:pt>
    <dgm:pt modelId="{19B57F61-C27F-4A4A-9617-EAB0FA8053A3}">
      <dgm:prSet phldrT="[Text]"/>
      <dgm:spPr/>
      <dgm:t>
        <a:bodyPr/>
        <a:lstStyle/>
        <a:p>
          <a:r>
            <a:rPr lang="en-US" b="0" dirty="0" smtClean="0"/>
            <a:t>1. Sitting up Straight</a:t>
          </a:r>
        </a:p>
        <a:p>
          <a:endParaRPr lang="en-US" dirty="0" smtClean="0"/>
        </a:p>
      </dgm:t>
    </dgm:pt>
    <dgm:pt modelId="{B2B081DB-1409-423E-B330-29945B9C8636}" type="parTrans" cxnId="{D6AC6E74-AEF0-42FE-8DF1-52C488B62A92}">
      <dgm:prSet/>
      <dgm:spPr/>
      <dgm:t>
        <a:bodyPr/>
        <a:lstStyle/>
        <a:p>
          <a:endParaRPr lang="en-US" dirty="0"/>
        </a:p>
      </dgm:t>
    </dgm:pt>
    <dgm:pt modelId="{DA7F3104-B691-4005-A861-144541E6F00F}" type="sibTrans" cxnId="{D6AC6E74-AEF0-42FE-8DF1-52C488B62A92}">
      <dgm:prSet/>
      <dgm:spPr/>
      <dgm:t>
        <a:bodyPr/>
        <a:lstStyle/>
        <a:p>
          <a:endParaRPr lang="en-US"/>
        </a:p>
      </dgm:t>
    </dgm:pt>
    <dgm:pt modelId="{A49A2671-AD07-442C-9A1C-022980AD5F7A}">
      <dgm:prSet phldrT="[Text]"/>
      <dgm:spPr/>
      <dgm:t>
        <a:bodyPr/>
        <a:lstStyle/>
        <a:p>
          <a:r>
            <a:rPr lang="en-US" dirty="0" smtClean="0"/>
            <a:t>2. We Need Gravity</a:t>
          </a:r>
          <a:endParaRPr lang="en-US" dirty="0"/>
        </a:p>
      </dgm:t>
    </dgm:pt>
    <dgm:pt modelId="{1B248425-B7A9-47AD-B6C6-12F59EB4B31D}" type="parTrans" cxnId="{03B9020F-A9E3-4639-BE35-C51E5205F1E2}">
      <dgm:prSet/>
      <dgm:spPr/>
      <dgm:t>
        <a:bodyPr/>
        <a:lstStyle/>
        <a:p>
          <a:endParaRPr lang="en-US" dirty="0"/>
        </a:p>
      </dgm:t>
    </dgm:pt>
    <dgm:pt modelId="{9D5579DF-D1C6-463D-85E2-5BE7DE1F4E9D}" type="sibTrans" cxnId="{03B9020F-A9E3-4639-BE35-C51E5205F1E2}">
      <dgm:prSet/>
      <dgm:spPr/>
      <dgm:t>
        <a:bodyPr/>
        <a:lstStyle/>
        <a:p>
          <a:endParaRPr lang="en-US"/>
        </a:p>
      </dgm:t>
    </dgm:pt>
    <dgm:pt modelId="{9A6E15EB-D134-43A4-85B5-B53A95EE15E8}">
      <dgm:prSet phldrT="[Text]" custT="1"/>
      <dgm:spPr/>
      <dgm:t>
        <a:bodyPr/>
        <a:lstStyle/>
        <a:p>
          <a:r>
            <a:rPr lang="en-US" sz="1200" b="1" dirty="0" smtClean="0">
              <a:solidFill>
                <a:schemeClr val="accent2">
                  <a:lumMod val="50000"/>
                </a:schemeClr>
              </a:solidFill>
              <a:latin typeface="Arial" pitchFamily="34" charset="0"/>
              <a:cs typeface="Arial" pitchFamily="34" charset="0"/>
            </a:rPr>
            <a:t>Benchmark SC.5.P.13.2</a:t>
          </a:r>
          <a:endParaRPr lang="en-US" sz="1200" b="1" dirty="0">
            <a:solidFill>
              <a:schemeClr val="accent2">
                <a:lumMod val="50000"/>
              </a:schemeClr>
            </a:solidFill>
            <a:latin typeface="Arial" pitchFamily="34" charset="0"/>
            <a:cs typeface="Arial" pitchFamily="34" charset="0"/>
          </a:endParaRPr>
        </a:p>
      </dgm:t>
    </dgm:pt>
    <dgm:pt modelId="{AF67470E-6B36-4AC4-9AA6-E7A51A2FBAC4}" type="parTrans" cxnId="{F25DABDE-4F9B-4725-8035-15A48291EEBB}">
      <dgm:prSet/>
      <dgm:spPr/>
      <dgm:t>
        <a:bodyPr/>
        <a:lstStyle/>
        <a:p>
          <a:endParaRPr lang="en-US" dirty="0"/>
        </a:p>
      </dgm:t>
    </dgm:pt>
    <dgm:pt modelId="{525C3B83-8A34-414F-B74D-3F0D179E07CC}" type="sibTrans" cxnId="{F25DABDE-4F9B-4725-8035-15A48291EEBB}">
      <dgm:prSet/>
      <dgm:spPr/>
      <dgm:t>
        <a:bodyPr/>
        <a:lstStyle/>
        <a:p>
          <a:endParaRPr lang="en-US"/>
        </a:p>
      </dgm:t>
    </dgm:pt>
    <dgm:pt modelId="{4ACC6E0B-AF48-4C7D-8F16-8FFADFC974C1}">
      <dgm:prSet phldrT="[Text]" custT="1"/>
      <dgm:spPr/>
      <dgm:t>
        <a:bodyPr/>
        <a:lstStyle/>
        <a:p>
          <a:r>
            <a:rPr lang="en-US" sz="1000" b="1" dirty="0" smtClean="0">
              <a:solidFill>
                <a:schemeClr val="accent3"/>
              </a:solidFill>
              <a:latin typeface="Arial" pitchFamily="34" charset="0"/>
              <a:cs typeface="Arial" pitchFamily="34" charset="0"/>
            </a:rPr>
            <a:t>2. How Objects Move Fast</a:t>
          </a:r>
          <a:endParaRPr lang="en-US" sz="1000" b="1" dirty="0">
            <a:solidFill>
              <a:schemeClr val="accent3"/>
            </a:solidFill>
            <a:latin typeface="Arial" pitchFamily="34" charset="0"/>
            <a:cs typeface="Arial" pitchFamily="34" charset="0"/>
          </a:endParaRPr>
        </a:p>
      </dgm:t>
    </dgm:pt>
    <dgm:pt modelId="{CCB439B4-D2F7-4BA8-9482-3734685D8C7E}" type="parTrans" cxnId="{6878E823-07E8-44AC-A6F4-3FB0EE1C23CA}">
      <dgm:prSet/>
      <dgm:spPr/>
      <dgm:t>
        <a:bodyPr/>
        <a:lstStyle/>
        <a:p>
          <a:endParaRPr lang="en-US" dirty="0"/>
        </a:p>
      </dgm:t>
    </dgm:pt>
    <dgm:pt modelId="{AE5A2669-D258-48F1-ADCF-D1969877D9E9}" type="sibTrans" cxnId="{6878E823-07E8-44AC-A6F4-3FB0EE1C23CA}">
      <dgm:prSet/>
      <dgm:spPr/>
      <dgm:t>
        <a:bodyPr/>
        <a:lstStyle/>
        <a:p>
          <a:endParaRPr lang="en-US"/>
        </a:p>
      </dgm:t>
    </dgm:pt>
    <dgm:pt modelId="{AD4D075F-0192-45A7-8F32-EC20936C94A4}">
      <dgm:prSet phldrT="[Text]"/>
      <dgm:spPr/>
      <dgm:t>
        <a:bodyPr/>
        <a:lstStyle/>
        <a:p>
          <a:r>
            <a:rPr lang="en-US" b="0" dirty="0" smtClean="0"/>
            <a:t>3. Changing Forces on Water </a:t>
          </a:r>
          <a:endParaRPr lang="en-US" b="0" dirty="0"/>
        </a:p>
      </dgm:t>
    </dgm:pt>
    <dgm:pt modelId="{2C1EB645-8596-4D2D-B227-15F9223790FA}" type="parTrans" cxnId="{5C3F0A4E-9D10-4454-BD19-8F5999811BC9}">
      <dgm:prSet/>
      <dgm:spPr/>
      <dgm:t>
        <a:bodyPr/>
        <a:lstStyle/>
        <a:p>
          <a:endParaRPr lang="en-US" dirty="0"/>
        </a:p>
      </dgm:t>
    </dgm:pt>
    <dgm:pt modelId="{9DACFF47-3AB9-43CD-A1FA-D3D5F26BDCF8}" type="sibTrans" cxnId="{5C3F0A4E-9D10-4454-BD19-8F5999811BC9}">
      <dgm:prSet/>
      <dgm:spPr/>
      <dgm:t>
        <a:bodyPr/>
        <a:lstStyle/>
        <a:p>
          <a:endParaRPr lang="en-US"/>
        </a:p>
      </dgm:t>
    </dgm:pt>
    <dgm:pt modelId="{354348EA-7A7C-4E17-AC2E-05644D19F44B}">
      <dgm:prSet phldrT="[Text]"/>
      <dgm:spPr/>
      <dgm:t>
        <a:bodyPr/>
        <a:lstStyle/>
        <a:p>
          <a:r>
            <a:rPr lang="en-US" dirty="0" smtClean="0"/>
            <a:t>4. Bean Thrower </a:t>
          </a:r>
          <a:endParaRPr lang="en-US" dirty="0"/>
        </a:p>
      </dgm:t>
    </dgm:pt>
    <dgm:pt modelId="{0F386D09-CCA7-4244-A0EE-89B32CAA136E}" type="parTrans" cxnId="{C866B0AC-A5C7-4735-BD40-E1CDC1D9AAB3}">
      <dgm:prSet/>
      <dgm:spPr/>
      <dgm:t>
        <a:bodyPr/>
        <a:lstStyle/>
        <a:p>
          <a:endParaRPr lang="en-US" dirty="0"/>
        </a:p>
      </dgm:t>
    </dgm:pt>
    <dgm:pt modelId="{6D2B6339-9194-4079-9AD4-34E67D7EB1B6}" type="sibTrans" cxnId="{C866B0AC-A5C7-4735-BD40-E1CDC1D9AAB3}">
      <dgm:prSet/>
      <dgm:spPr/>
      <dgm:t>
        <a:bodyPr/>
        <a:lstStyle/>
        <a:p>
          <a:endParaRPr lang="en-US"/>
        </a:p>
      </dgm:t>
    </dgm:pt>
    <dgm:pt modelId="{96DF8B02-C541-4AED-B68B-BCE5FBE7DBFF}">
      <dgm:prSet phldrT="[Text]" custT="1"/>
      <dgm:spPr/>
      <dgm:t>
        <a:bodyPr/>
        <a:lstStyle/>
        <a:p>
          <a:r>
            <a:rPr lang="en-US" sz="1200" b="1" dirty="0" smtClean="0">
              <a:solidFill>
                <a:schemeClr val="accent2">
                  <a:lumMod val="50000"/>
                </a:schemeClr>
              </a:solidFill>
              <a:latin typeface="Arial" pitchFamily="34" charset="0"/>
              <a:cs typeface="Arial" pitchFamily="34" charset="0"/>
            </a:rPr>
            <a:t>Benchmark SC.5.P.13.3</a:t>
          </a:r>
          <a:endParaRPr lang="en-US" sz="1200" b="1" dirty="0">
            <a:solidFill>
              <a:schemeClr val="accent2">
                <a:lumMod val="50000"/>
              </a:schemeClr>
            </a:solidFill>
            <a:latin typeface="Arial" pitchFamily="34" charset="0"/>
            <a:cs typeface="Arial" pitchFamily="34" charset="0"/>
          </a:endParaRPr>
        </a:p>
      </dgm:t>
    </dgm:pt>
    <dgm:pt modelId="{D41F0E00-1259-456D-BC22-84E68B82EF10}" type="parTrans" cxnId="{3F83237A-6722-4389-A739-53125146668D}">
      <dgm:prSet/>
      <dgm:spPr/>
      <dgm:t>
        <a:bodyPr/>
        <a:lstStyle/>
        <a:p>
          <a:endParaRPr lang="en-US" dirty="0"/>
        </a:p>
      </dgm:t>
    </dgm:pt>
    <dgm:pt modelId="{35B0C6BC-2787-40F9-A8AD-6E5F0D04FE50}" type="sibTrans" cxnId="{3F83237A-6722-4389-A739-53125146668D}">
      <dgm:prSet/>
      <dgm:spPr/>
      <dgm:t>
        <a:bodyPr/>
        <a:lstStyle/>
        <a:p>
          <a:endParaRPr lang="en-US"/>
        </a:p>
      </dgm:t>
    </dgm:pt>
    <dgm:pt modelId="{BA34F391-4163-418F-B3F2-7C88AF1051AE}">
      <dgm:prSet phldrT="[Text]" custT="1"/>
      <dgm:spPr/>
      <dgm:t>
        <a:bodyPr/>
        <a:lstStyle/>
        <a:p>
          <a:r>
            <a:rPr lang="en-US" sz="1000" b="1" dirty="0" smtClean="0">
              <a:solidFill>
                <a:schemeClr val="accent3"/>
              </a:solidFill>
              <a:latin typeface="Arial" pitchFamily="34" charset="0"/>
              <a:cs typeface="Arial" pitchFamily="34" charset="0"/>
            </a:rPr>
            <a:t>3. Mass and Force</a:t>
          </a:r>
          <a:endParaRPr lang="en-US" sz="1000" b="1" dirty="0">
            <a:solidFill>
              <a:schemeClr val="accent3"/>
            </a:solidFill>
            <a:latin typeface="Arial" pitchFamily="34" charset="0"/>
            <a:cs typeface="Arial" pitchFamily="34" charset="0"/>
          </a:endParaRPr>
        </a:p>
      </dgm:t>
    </dgm:pt>
    <dgm:pt modelId="{5C4B30D7-043A-42F6-B31A-DBDC14B737B1}" type="parTrans" cxnId="{17A7FC36-5772-4714-9811-0EC9A594FBC1}">
      <dgm:prSet/>
      <dgm:spPr/>
      <dgm:t>
        <a:bodyPr/>
        <a:lstStyle/>
        <a:p>
          <a:endParaRPr lang="en-US" dirty="0"/>
        </a:p>
      </dgm:t>
    </dgm:pt>
    <dgm:pt modelId="{44734A4D-00ED-4516-B568-1101A62DA81C}" type="sibTrans" cxnId="{17A7FC36-5772-4714-9811-0EC9A594FBC1}">
      <dgm:prSet/>
      <dgm:spPr/>
      <dgm:t>
        <a:bodyPr/>
        <a:lstStyle/>
        <a:p>
          <a:endParaRPr lang="en-US"/>
        </a:p>
      </dgm:t>
    </dgm:pt>
    <dgm:pt modelId="{40877C86-700B-4AF5-83E7-8B3CA4940D23}">
      <dgm:prSet phldrT="[Tex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b="0" dirty="0" smtClean="0"/>
            <a:t>5. Atom Scramble</a:t>
          </a:r>
        </a:p>
      </dgm:t>
    </dgm:pt>
    <dgm:pt modelId="{B936B8BA-32CB-41CF-BDCA-67D984CBC5D8}" type="parTrans" cxnId="{8FEDF815-894E-4E9A-933D-5BC0B9CC7560}">
      <dgm:prSet/>
      <dgm:spPr/>
      <dgm:t>
        <a:bodyPr/>
        <a:lstStyle/>
        <a:p>
          <a:endParaRPr lang="en-US" dirty="0"/>
        </a:p>
      </dgm:t>
    </dgm:pt>
    <dgm:pt modelId="{D2EB94CE-4746-468F-9DCE-1E8013D168AE}" type="sibTrans" cxnId="{8FEDF815-894E-4E9A-933D-5BC0B9CC7560}">
      <dgm:prSet/>
      <dgm:spPr/>
      <dgm:t>
        <a:bodyPr/>
        <a:lstStyle/>
        <a:p>
          <a:endParaRPr lang="en-US"/>
        </a:p>
      </dgm:t>
    </dgm:pt>
    <dgm:pt modelId="{45AE6C5A-3623-4266-8994-D847CA2F7E7B}">
      <dgm:prSet phldrT="[Text]"/>
      <dgm:spPr/>
      <dgm:t>
        <a:bodyPr/>
        <a:lstStyle/>
        <a:p>
          <a:r>
            <a:rPr lang="en-US" dirty="0" smtClean="0"/>
            <a:t>6. Aristotle Study</a:t>
          </a:r>
          <a:endParaRPr lang="en-US" dirty="0"/>
        </a:p>
      </dgm:t>
    </dgm:pt>
    <dgm:pt modelId="{61A611DE-AE15-40D0-88FD-A5633C8D39D4}" type="parTrans" cxnId="{36B30B7A-63FC-490B-9957-9C9070B0F540}">
      <dgm:prSet/>
      <dgm:spPr/>
      <dgm:t>
        <a:bodyPr/>
        <a:lstStyle/>
        <a:p>
          <a:endParaRPr lang="en-US" dirty="0"/>
        </a:p>
      </dgm:t>
    </dgm:pt>
    <dgm:pt modelId="{E62A6EA9-0ACD-4D25-83C4-5E3E817B4A64}" type="sibTrans" cxnId="{36B30B7A-63FC-490B-9957-9C9070B0F540}">
      <dgm:prSet/>
      <dgm:spPr/>
      <dgm:t>
        <a:bodyPr/>
        <a:lstStyle/>
        <a:p>
          <a:endParaRPr lang="en-US"/>
        </a:p>
      </dgm:t>
    </dgm:pt>
    <dgm:pt modelId="{697EAEA2-BFA8-470D-ABF0-823403D8D94E}">
      <dgm:prSet phldrT="[Text]" custT="1"/>
      <dgm:spPr/>
      <dgm:t>
        <a:bodyPr/>
        <a:lstStyle/>
        <a:p>
          <a:r>
            <a:rPr lang="en-US" sz="1200" b="1" dirty="0" smtClean="0">
              <a:solidFill>
                <a:schemeClr val="accent2">
                  <a:lumMod val="50000"/>
                </a:schemeClr>
              </a:solidFill>
              <a:latin typeface="Arial" pitchFamily="34" charset="0"/>
              <a:cs typeface="Arial" pitchFamily="34" charset="0"/>
            </a:rPr>
            <a:t>Benchmark SC.5.P.13.4</a:t>
          </a:r>
          <a:endParaRPr lang="en-US" sz="1200" b="1" dirty="0">
            <a:solidFill>
              <a:schemeClr val="accent2">
                <a:lumMod val="50000"/>
              </a:schemeClr>
            </a:solidFill>
            <a:latin typeface="Arial" pitchFamily="34" charset="0"/>
            <a:cs typeface="Arial" pitchFamily="34" charset="0"/>
          </a:endParaRPr>
        </a:p>
      </dgm:t>
    </dgm:pt>
    <dgm:pt modelId="{4E50FA54-700E-4F9C-939A-633178CBD344}" type="parTrans" cxnId="{F5005600-47D0-4C35-9ABC-0F23AB8C69B2}">
      <dgm:prSet/>
      <dgm:spPr/>
      <dgm:t>
        <a:bodyPr/>
        <a:lstStyle/>
        <a:p>
          <a:endParaRPr lang="en-US" dirty="0"/>
        </a:p>
      </dgm:t>
    </dgm:pt>
    <dgm:pt modelId="{0BD13C97-3308-4DEA-8410-59EE8B46726F}" type="sibTrans" cxnId="{F5005600-47D0-4C35-9ABC-0F23AB8C69B2}">
      <dgm:prSet/>
      <dgm:spPr/>
      <dgm:t>
        <a:bodyPr/>
        <a:lstStyle/>
        <a:p>
          <a:endParaRPr lang="en-US"/>
        </a:p>
      </dgm:t>
    </dgm:pt>
    <dgm:pt modelId="{6B3F637C-3F1A-42FE-9D31-7F251791B499}">
      <dgm:prSet phldrT="[Text]" custT="1"/>
      <dgm:spPr/>
      <dgm:t>
        <a:bodyPr/>
        <a:lstStyle/>
        <a:p>
          <a:r>
            <a:rPr lang="en-US" sz="1000" b="1" dirty="0" smtClean="0">
              <a:solidFill>
                <a:schemeClr val="accent3"/>
              </a:solidFill>
              <a:latin typeface="Arial" pitchFamily="34" charset="0"/>
              <a:cs typeface="Arial" pitchFamily="34" charset="0"/>
            </a:rPr>
            <a:t>4. Friction</a:t>
          </a:r>
          <a:endParaRPr lang="en-US" sz="1000" b="1" dirty="0">
            <a:solidFill>
              <a:schemeClr val="accent3"/>
            </a:solidFill>
            <a:latin typeface="Arial" pitchFamily="34" charset="0"/>
            <a:cs typeface="Arial" pitchFamily="34" charset="0"/>
          </a:endParaRPr>
        </a:p>
      </dgm:t>
    </dgm:pt>
    <dgm:pt modelId="{3E981A97-0767-4429-9EEB-9BBB6555A27A}" type="parTrans" cxnId="{D28D1C6D-9509-493A-AB1D-C16647E51651}">
      <dgm:prSet/>
      <dgm:spPr/>
      <dgm:t>
        <a:bodyPr/>
        <a:lstStyle/>
        <a:p>
          <a:endParaRPr lang="en-US" dirty="0"/>
        </a:p>
      </dgm:t>
    </dgm:pt>
    <dgm:pt modelId="{546F3BDD-58E2-47ED-A3FB-96A291E2867E}" type="sibTrans" cxnId="{D28D1C6D-9509-493A-AB1D-C16647E51651}">
      <dgm:prSet/>
      <dgm:spPr/>
      <dgm:t>
        <a:bodyPr/>
        <a:lstStyle/>
        <a:p>
          <a:endParaRPr lang="en-US"/>
        </a:p>
      </dgm:t>
    </dgm:pt>
    <dgm:pt modelId="{ACDAC545-98F5-4837-BA6B-85DD171BD078}">
      <dgm:prSet phldrT="[Text]"/>
      <dgm:spPr/>
      <dgm:t>
        <a:bodyPr/>
        <a:lstStyle/>
        <a:p>
          <a:r>
            <a:rPr lang="en-US" b="0" dirty="0" smtClean="0"/>
            <a:t>7. My Day Without Friction</a:t>
          </a:r>
          <a:endParaRPr lang="en-US" b="0" dirty="0"/>
        </a:p>
      </dgm:t>
    </dgm:pt>
    <dgm:pt modelId="{63855967-C17C-4410-A0BD-BD11CDA8F3E8}" type="parTrans" cxnId="{D31606C6-7636-483B-9245-31C9E6B87304}">
      <dgm:prSet/>
      <dgm:spPr/>
      <dgm:t>
        <a:bodyPr/>
        <a:lstStyle/>
        <a:p>
          <a:endParaRPr lang="en-US" dirty="0"/>
        </a:p>
      </dgm:t>
    </dgm:pt>
    <dgm:pt modelId="{E9541926-C086-42BB-9424-23BC7840BABD}" type="sibTrans" cxnId="{D31606C6-7636-483B-9245-31C9E6B87304}">
      <dgm:prSet/>
      <dgm:spPr/>
      <dgm:t>
        <a:bodyPr/>
        <a:lstStyle/>
        <a:p>
          <a:endParaRPr lang="en-US"/>
        </a:p>
      </dgm:t>
    </dgm:pt>
    <dgm:pt modelId="{A08B156E-DE14-47B2-BC3D-8EC2C59BC432}">
      <dgm:prSet phldrT="[Text]"/>
      <dgm:spPr/>
      <dgm:t>
        <a:bodyPr/>
        <a:lstStyle/>
        <a:p>
          <a:r>
            <a:rPr lang="en-US" b="0" dirty="0" smtClean="0"/>
            <a:t>8. Friction Acrostic Poem</a:t>
          </a:r>
          <a:endParaRPr lang="en-US" b="0" dirty="0"/>
        </a:p>
      </dgm:t>
    </dgm:pt>
    <dgm:pt modelId="{03512D91-C704-4EA3-8A8D-BC7E81771E32}" type="parTrans" cxnId="{D794BAD9-9463-41BD-966C-68C9FC0F49F5}">
      <dgm:prSet/>
      <dgm:spPr/>
      <dgm:t>
        <a:bodyPr/>
        <a:lstStyle/>
        <a:p>
          <a:endParaRPr lang="en-US" dirty="0"/>
        </a:p>
      </dgm:t>
    </dgm:pt>
    <dgm:pt modelId="{A8A295DA-1DC2-414A-A2F1-AADBF08258AA}" type="sibTrans" cxnId="{D794BAD9-9463-41BD-966C-68C9FC0F49F5}">
      <dgm:prSet/>
      <dgm:spPr/>
      <dgm:t>
        <a:bodyPr/>
        <a:lstStyle/>
        <a:p>
          <a:endParaRPr lang="en-US"/>
        </a:p>
      </dgm:t>
    </dgm:pt>
    <dgm:pt modelId="{F9270652-F445-4A54-97AD-05CF4F7592DF}">
      <dgm:prSet phldrT="[Text]" custT="1"/>
      <dgm:spPr/>
      <dgm:t>
        <a:bodyPr/>
        <a:lstStyle/>
        <a:p>
          <a:r>
            <a:rPr lang="en-US" sz="1200" b="1" dirty="0" smtClean="0">
              <a:solidFill>
                <a:schemeClr val="accent2">
                  <a:lumMod val="50000"/>
                </a:schemeClr>
              </a:solidFill>
              <a:latin typeface="Arial" pitchFamily="34" charset="0"/>
              <a:cs typeface="Arial" pitchFamily="34" charset="0"/>
            </a:rPr>
            <a:t>Benchmark SC.5.P.13.4</a:t>
          </a:r>
          <a:endParaRPr lang="en-US" sz="1200" b="1" dirty="0">
            <a:solidFill>
              <a:schemeClr val="accent2">
                <a:lumMod val="50000"/>
              </a:schemeClr>
            </a:solidFill>
            <a:latin typeface="Arial" pitchFamily="34" charset="0"/>
            <a:cs typeface="Arial" pitchFamily="34" charset="0"/>
          </a:endParaRPr>
        </a:p>
      </dgm:t>
    </dgm:pt>
    <dgm:pt modelId="{F1BB2708-705C-4FF5-9CA2-7AA0CD61CE2E}" type="parTrans" cxnId="{D0E0DA19-4183-49CE-99F4-CD6E085FE8E3}">
      <dgm:prSet/>
      <dgm:spPr/>
      <dgm:t>
        <a:bodyPr/>
        <a:lstStyle/>
        <a:p>
          <a:endParaRPr lang="en-US" dirty="0"/>
        </a:p>
      </dgm:t>
    </dgm:pt>
    <dgm:pt modelId="{67D76DE8-8CBC-4DCB-8584-2187A1A5EC02}" type="sibTrans" cxnId="{D0E0DA19-4183-49CE-99F4-CD6E085FE8E3}">
      <dgm:prSet/>
      <dgm:spPr/>
      <dgm:t>
        <a:bodyPr/>
        <a:lstStyle/>
        <a:p>
          <a:endParaRPr lang="en-US"/>
        </a:p>
      </dgm:t>
    </dgm:pt>
    <dgm:pt modelId="{FCACA484-6350-4D7A-A269-5D792BBC964D}">
      <dgm:prSet phldrT="[Text]"/>
      <dgm:spPr/>
      <dgm:t>
        <a:bodyPr/>
        <a:lstStyle/>
        <a:p>
          <a:r>
            <a:rPr lang="en-US" dirty="0" smtClean="0"/>
            <a:t>9. What Force Do We Have? </a:t>
          </a:r>
          <a:endParaRPr lang="en-US" dirty="0"/>
        </a:p>
      </dgm:t>
    </dgm:pt>
    <dgm:pt modelId="{E6070554-B2AE-4416-9A37-281252DBBB69}" type="parTrans" cxnId="{E02678B0-7650-4106-A1EF-A91EB56BBDF5}">
      <dgm:prSet/>
      <dgm:spPr/>
      <dgm:t>
        <a:bodyPr/>
        <a:lstStyle/>
        <a:p>
          <a:endParaRPr lang="en-US" dirty="0"/>
        </a:p>
      </dgm:t>
    </dgm:pt>
    <dgm:pt modelId="{1B5DEB44-B8C7-4CDA-9DF3-1B33247B2677}" type="sibTrans" cxnId="{E02678B0-7650-4106-A1EF-A91EB56BBDF5}">
      <dgm:prSet/>
      <dgm:spPr/>
      <dgm:t>
        <a:bodyPr/>
        <a:lstStyle/>
        <a:p>
          <a:endParaRPr lang="en-US"/>
        </a:p>
      </dgm:t>
    </dgm:pt>
    <dgm:pt modelId="{877F791B-8454-4A8E-AD32-D5317DE81DE5}">
      <dgm:prSet phldrT="[Text]" custT="1"/>
      <dgm:spPr/>
      <dgm:t>
        <a:bodyPr/>
        <a:lstStyle/>
        <a:p>
          <a:r>
            <a:rPr lang="en-US" sz="1000" b="1" dirty="0" smtClean="0">
              <a:solidFill>
                <a:schemeClr val="accent3"/>
              </a:solidFill>
              <a:latin typeface="Arial" pitchFamily="34" charset="0"/>
              <a:cs typeface="Arial" pitchFamily="34" charset="0"/>
            </a:rPr>
            <a:t>5. Balanced and Unbalanced Forces</a:t>
          </a:r>
          <a:endParaRPr lang="en-US" sz="1000" b="1" dirty="0">
            <a:solidFill>
              <a:schemeClr val="accent3"/>
            </a:solidFill>
            <a:latin typeface="Arial" pitchFamily="34" charset="0"/>
            <a:cs typeface="Arial" pitchFamily="34" charset="0"/>
          </a:endParaRPr>
        </a:p>
      </dgm:t>
    </dgm:pt>
    <dgm:pt modelId="{A424C0C2-66DF-4F68-A280-3919EF35A953}" type="parTrans" cxnId="{DBC40D04-4E65-4FCE-841A-C18016357FF8}">
      <dgm:prSet/>
      <dgm:spPr/>
      <dgm:t>
        <a:bodyPr/>
        <a:lstStyle/>
        <a:p>
          <a:endParaRPr lang="en-US" dirty="0"/>
        </a:p>
      </dgm:t>
    </dgm:pt>
    <dgm:pt modelId="{91278725-64C4-40CF-A445-AEE41BA36DB2}" type="sibTrans" cxnId="{DBC40D04-4E65-4FCE-841A-C18016357FF8}">
      <dgm:prSet/>
      <dgm:spPr/>
      <dgm:t>
        <a:bodyPr/>
        <a:lstStyle/>
        <a:p>
          <a:endParaRPr lang="en-US"/>
        </a:p>
      </dgm:t>
    </dgm:pt>
    <dgm:pt modelId="{AA51BFB7-5B14-474C-835F-E249D740F397}">
      <dgm:prSet phldrT="[Text]"/>
      <dgm:spPr/>
      <dgm:t>
        <a:bodyPr/>
        <a:lstStyle/>
        <a:p>
          <a:r>
            <a:rPr lang="en-US" dirty="0" smtClean="0"/>
            <a:t>10. Different Forces on a </a:t>
          </a:r>
          <a:r>
            <a:rPr lang="en-US" dirty="0" smtClean="0"/>
            <a:t>plane</a:t>
          </a:r>
          <a:endParaRPr lang="en-US" dirty="0"/>
        </a:p>
      </dgm:t>
    </dgm:pt>
    <dgm:pt modelId="{F7955661-483D-42AA-AF43-BCA20D303481}" type="parTrans" cxnId="{C1157894-FD36-42EF-8291-A180CBCCFE5D}">
      <dgm:prSet/>
      <dgm:spPr/>
      <dgm:t>
        <a:bodyPr/>
        <a:lstStyle/>
        <a:p>
          <a:endParaRPr lang="en-US" dirty="0"/>
        </a:p>
      </dgm:t>
    </dgm:pt>
    <dgm:pt modelId="{85E7C67D-E93F-41D7-8646-C6C15881864D}" type="sibTrans" cxnId="{C1157894-FD36-42EF-8291-A180CBCCFE5D}">
      <dgm:prSet/>
      <dgm:spPr/>
      <dgm:t>
        <a:bodyPr/>
        <a:lstStyle/>
        <a:p>
          <a:endParaRPr lang="en-US"/>
        </a:p>
      </dgm:t>
    </dgm:pt>
    <dgm:pt modelId="{195B9F5E-07A4-4FB5-8918-B422382E9748}" type="pres">
      <dgm:prSet presAssocID="{FACD21C4-BAC1-4B1A-847D-F692664178B1}" presName="hierChild1" presStyleCnt="0">
        <dgm:presLayoutVars>
          <dgm:chPref val="1"/>
          <dgm:dir/>
          <dgm:animOne val="branch"/>
          <dgm:animLvl val="lvl"/>
          <dgm:resizeHandles/>
        </dgm:presLayoutVars>
      </dgm:prSet>
      <dgm:spPr/>
      <dgm:t>
        <a:bodyPr/>
        <a:lstStyle/>
        <a:p>
          <a:endParaRPr lang="en-US"/>
        </a:p>
      </dgm:t>
    </dgm:pt>
    <dgm:pt modelId="{0E734F61-B593-42BF-9D1C-6F5DBB1357A3}" type="pres">
      <dgm:prSet presAssocID="{4D3C8CB5-4D4A-4CC2-84E4-0BBA81F58501}" presName="hierRoot1" presStyleCnt="0"/>
      <dgm:spPr/>
    </dgm:pt>
    <dgm:pt modelId="{4F0515FC-9BFA-49DB-AD90-613D31898CCE}" type="pres">
      <dgm:prSet presAssocID="{4D3C8CB5-4D4A-4CC2-84E4-0BBA81F58501}" presName="composite" presStyleCnt="0"/>
      <dgm:spPr/>
    </dgm:pt>
    <dgm:pt modelId="{5E87F92F-D1CC-42E4-8523-EC55569945F5}" type="pres">
      <dgm:prSet presAssocID="{4D3C8CB5-4D4A-4CC2-84E4-0BBA81F58501}" presName="background" presStyleLbl="node0" presStyleIdx="0" presStyleCnt="1"/>
      <dgm:spPr/>
    </dgm:pt>
    <dgm:pt modelId="{069C833B-2952-4828-8D6B-2791663AA81E}" type="pres">
      <dgm:prSet presAssocID="{4D3C8CB5-4D4A-4CC2-84E4-0BBA81F58501}" presName="text" presStyleLbl="fgAcc0" presStyleIdx="0" presStyleCnt="1" custScaleX="578989" custScaleY="168659" custLinFactY="-100000" custLinFactNeighborX="12493" custLinFactNeighborY="-177401">
        <dgm:presLayoutVars>
          <dgm:chPref val="3"/>
        </dgm:presLayoutVars>
      </dgm:prSet>
      <dgm:spPr/>
      <dgm:t>
        <a:bodyPr/>
        <a:lstStyle/>
        <a:p>
          <a:endParaRPr lang="en-US"/>
        </a:p>
      </dgm:t>
    </dgm:pt>
    <dgm:pt modelId="{3292D124-92D3-4F63-A290-A7AEADD37F69}" type="pres">
      <dgm:prSet presAssocID="{4D3C8CB5-4D4A-4CC2-84E4-0BBA81F58501}" presName="hierChild2" presStyleCnt="0"/>
      <dgm:spPr/>
    </dgm:pt>
    <dgm:pt modelId="{D2F188D1-9004-40F8-A9A6-7DBFFE6EF24D}" type="pres">
      <dgm:prSet presAssocID="{E66C7E78-95F3-464A-9A99-C720E141B7EF}" presName="Name10" presStyleLbl="parChTrans1D2" presStyleIdx="0" presStyleCnt="5"/>
      <dgm:spPr/>
      <dgm:t>
        <a:bodyPr/>
        <a:lstStyle/>
        <a:p>
          <a:endParaRPr lang="en-US"/>
        </a:p>
      </dgm:t>
    </dgm:pt>
    <dgm:pt modelId="{5F79DAFE-E60A-4675-B74A-430FB0505BC6}" type="pres">
      <dgm:prSet presAssocID="{A3E93419-D139-4384-AF1D-0C1E056F5A48}" presName="hierRoot2" presStyleCnt="0"/>
      <dgm:spPr/>
    </dgm:pt>
    <dgm:pt modelId="{1C4C6E72-2D4C-4F00-9E05-D7418DCB596A}" type="pres">
      <dgm:prSet presAssocID="{A3E93419-D139-4384-AF1D-0C1E056F5A48}" presName="composite2" presStyleCnt="0"/>
      <dgm:spPr/>
    </dgm:pt>
    <dgm:pt modelId="{242900A0-E59F-4CC8-89AD-C8198A06658B}" type="pres">
      <dgm:prSet presAssocID="{A3E93419-D139-4384-AF1D-0C1E056F5A48}" presName="background2" presStyleLbl="node2" presStyleIdx="0" presStyleCnt="5"/>
      <dgm:spPr/>
    </dgm:pt>
    <dgm:pt modelId="{8FBAADF5-4103-461D-8183-9F4B78D32E89}" type="pres">
      <dgm:prSet presAssocID="{A3E93419-D139-4384-AF1D-0C1E056F5A48}" presName="text2" presStyleLbl="fgAcc2" presStyleIdx="0" presStyleCnt="5" custScaleX="264095" custScaleY="193721" custLinFactY="-100000" custLinFactNeighborX="12102" custLinFactNeighborY="-180081">
        <dgm:presLayoutVars>
          <dgm:chPref val="3"/>
        </dgm:presLayoutVars>
      </dgm:prSet>
      <dgm:spPr/>
      <dgm:t>
        <a:bodyPr/>
        <a:lstStyle/>
        <a:p>
          <a:endParaRPr lang="en-US"/>
        </a:p>
      </dgm:t>
    </dgm:pt>
    <dgm:pt modelId="{9362948B-E94F-416F-9808-B458995BA105}" type="pres">
      <dgm:prSet presAssocID="{A3E93419-D139-4384-AF1D-0C1E056F5A48}" presName="hierChild3" presStyleCnt="0"/>
      <dgm:spPr/>
    </dgm:pt>
    <dgm:pt modelId="{759C70FF-4887-469D-8BE0-3BF975A220E7}" type="pres">
      <dgm:prSet presAssocID="{6D463096-07BF-4790-B24B-F47004A6666F}" presName="Name17" presStyleLbl="parChTrans1D3" presStyleIdx="0" presStyleCnt="5"/>
      <dgm:spPr/>
      <dgm:t>
        <a:bodyPr/>
        <a:lstStyle/>
        <a:p>
          <a:endParaRPr lang="en-US"/>
        </a:p>
      </dgm:t>
    </dgm:pt>
    <dgm:pt modelId="{9BFA0F4B-18B1-4F88-9E89-6157E877CC94}" type="pres">
      <dgm:prSet presAssocID="{09A62C21-DC3D-48D5-ABC1-CA18A7462E58}" presName="hierRoot3" presStyleCnt="0"/>
      <dgm:spPr/>
    </dgm:pt>
    <dgm:pt modelId="{F6DA5BBB-13C0-40E1-8D68-B09D73385C2C}" type="pres">
      <dgm:prSet presAssocID="{09A62C21-DC3D-48D5-ABC1-CA18A7462E58}" presName="composite3" presStyleCnt="0"/>
      <dgm:spPr/>
    </dgm:pt>
    <dgm:pt modelId="{B5CB2624-CA5A-45AE-AEB0-2F5B2857D358}" type="pres">
      <dgm:prSet presAssocID="{09A62C21-DC3D-48D5-ABC1-CA18A7462E58}" presName="background3" presStyleLbl="node3" presStyleIdx="0" presStyleCnt="5"/>
      <dgm:spPr/>
    </dgm:pt>
    <dgm:pt modelId="{D6978D4C-9958-4CBE-B367-10FD680E674A}" type="pres">
      <dgm:prSet presAssocID="{09A62C21-DC3D-48D5-ABC1-CA18A7462E58}" presName="text3" presStyleLbl="fgAcc3" presStyleIdx="0" presStyleCnt="5" custScaleX="173269" custScaleY="174147" custLinFactY="-100000" custLinFactNeighborX="11096" custLinFactNeighborY="-164052">
        <dgm:presLayoutVars>
          <dgm:chPref val="3"/>
        </dgm:presLayoutVars>
      </dgm:prSet>
      <dgm:spPr/>
      <dgm:t>
        <a:bodyPr/>
        <a:lstStyle/>
        <a:p>
          <a:endParaRPr lang="en-US"/>
        </a:p>
      </dgm:t>
    </dgm:pt>
    <dgm:pt modelId="{84DAF1F9-883D-4B2B-AC5A-CC7CD3F5A462}" type="pres">
      <dgm:prSet presAssocID="{09A62C21-DC3D-48D5-ABC1-CA18A7462E58}" presName="hierChild4" presStyleCnt="0"/>
      <dgm:spPr/>
    </dgm:pt>
    <dgm:pt modelId="{52F94372-0A1E-4CCA-B935-7859201061C7}" type="pres">
      <dgm:prSet presAssocID="{B2B081DB-1409-423E-B330-29945B9C8636}" presName="Name23" presStyleLbl="parChTrans1D4" presStyleIdx="0" presStyleCnt="10"/>
      <dgm:spPr/>
      <dgm:t>
        <a:bodyPr/>
        <a:lstStyle/>
        <a:p>
          <a:endParaRPr lang="en-US"/>
        </a:p>
      </dgm:t>
    </dgm:pt>
    <dgm:pt modelId="{AE4748C7-5E0B-401E-8B2A-2E68BB47E854}" type="pres">
      <dgm:prSet presAssocID="{19B57F61-C27F-4A4A-9617-EAB0FA8053A3}" presName="hierRoot4" presStyleCnt="0"/>
      <dgm:spPr/>
    </dgm:pt>
    <dgm:pt modelId="{44FC4B4D-2FF1-4135-B938-F34EFDBE1861}" type="pres">
      <dgm:prSet presAssocID="{19B57F61-C27F-4A4A-9617-EAB0FA8053A3}" presName="composite4" presStyleCnt="0"/>
      <dgm:spPr/>
    </dgm:pt>
    <dgm:pt modelId="{00E1EFC0-84D5-448D-B771-9C7D333FCFB5}" type="pres">
      <dgm:prSet presAssocID="{19B57F61-C27F-4A4A-9617-EAB0FA8053A3}" presName="background4" presStyleLbl="node4" presStyleIdx="0" presStyleCnt="10"/>
      <dgm:spPr/>
    </dgm:pt>
    <dgm:pt modelId="{850753A1-C32B-4799-8966-333DA95F4523}" type="pres">
      <dgm:prSet presAssocID="{19B57F61-C27F-4A4A-9617-EAB0FA8053A3}" presName="text4" presStyleLbl="fgAcc4" presStyleIdx="0" presStyleCnt="10" custScaleX="130911" custScaleY="299525" custLinFactY="-71856" custLinFactNeighborX="-11381" custLinFactNeighborY="-100000">
        <dgm:presLayoutVars>
          <dgm:chPref val="3"/>
        </dgm:presLayoutVars>
      </dgm:prSet>
      <dgm:spPr/>
      <dgm:t>
        <a:bodyPr/>
        <a:lstStyle/>
        <a:p>
          <a:endParaRPr lang="en-US"/>
        </a:p>
      </dgm:t>
    </dgm:pt>
    <dgm:pt modelId="{432C1CF6-2AED-4B0B-AEC9-2757DBABF5D5}" type="pres">
      <dgm:prSet presAssocID="{19B57F61-C27F-4A4A-9617-EAB0FA8053A3}" presName="hierChild5" presStyleCnt="0"/>
      <dgm:spPr/>
    </dgm:pt>
    <dgm:pt modelId="{85874548-FA51-4509-8C53-2CF7D4B84EF8}" type="pres">
      <dgm:prSet presAssocID="{1B248425-B7A9-47AD-B6C6-12F59EB4B31D}" presName="Name23" presStyleLbl="parChTrans1D4" presStyleIdx="1" presStyleCnt="10"/>
      <dgm:spPr/>
      <dgm:t>
        <a:bodyPr/>
        <a:lstStyle/>
        <a:p>
          <a:endParaRPr lang="en-US"/>
        </a:p>
      </dgm:t>
    </dgm:pt>
    <dgm:pt modelId="{765BDAF7-224C-410C-A7B6-7768D612D89B}" type="pres">
      <dgm:prSet presAssocID="{A49A2671-AD07-442C-9A1C-022980AD5F7A}" presName="hierRoot4" presStyleCnt="0"/>
      <dgm:spPr/>
    </dgm:pt>
    <dgm:pt modelId="{157C31FE-DE9D-4F68-B838-6E98866BD2FB}" type="pres">
      <dgm:prSet presAssocID="{A49A2671-AD07-442C-9A1C-022980AD5F7A}" presName="composite4" presStyleCnt="0"/>
      <dgm:spPr/>
    </dgm:pt>
    <dgm:pt modelId="{5F999391-DD4A-4133-92F6-22170FDB0C98}" type="pres">
      <dgm:prSet presAssocID="{A49A2671-AD07-442C-9A1C-022980AD5F7A}" presName="background4" presStyleLbl="node4" presStyleIdx="1" presStyleCnt="10"/>
      <dgm:spPr/>
    </dgm:pt>
    <dgm:pt modelId="{852D4617-1BB2-42E7-977C-BDF650C34C7C}" type="pres">
      <dgm:prSet presAssocID="{A49A2671-AD07-442C-9A1C-022980AD5F7A}" presName="text4" presStyleLbl="fgAcc4" presStyleIdx="1" presStyleCnt="10" custScaleX="130936" custScaleY="286088" custLinFactY="-46755" custLinFactNeighborX="9497" custLinFactNeighborY="-100000">
        <dgm:presLayoutVars>
          <dgm:chPref val="3"/>
        </dgm:presLayoutVars>
      </dgm:prSet>
      <dgm:spPr/>
      <dgm:t>
        <a:bodyPr/>
        <a:lstStyle/>
        <a:p>
          <a:endParaRPr lang="en-US"/>
        </a:p>
      </dgm:t>
    </dgm:pt>
    <dgm:pt modelId="{56569686-EA5A-443C-B5EA-D62BF6761A5C}" type="pres">
      <dgm:prSet presAssocID="{A49A2671-AD07-442C-9A1C-022980AD5F7A}" presName="hierChild5" presStyleCnt="0"/>
      <dgm:spPr/>
    </dgm:pt>
    <dgm:pt modelId="{A514162C-8B9C-4DEA-BD74-784A1ED87149}" type="pres">
      <dgm:prSet presAssocID="{AF67470E-6B36-4AC4-9AA6-E7A51A2FBAC4}" presName="Name10" presStyleLbl="parChTrans1D2" presStyleIdx="1" presStyleCnt="5"/>
      <dgm:spPr/>
      <dgm:t>
        <a:bodyPr/>
        <a:lstStyle/>
        <a:p>
          <a:endParaRPr lang="en-US"/>
        </a:p>
      </dgm:t>
    </dgm:pt>
    <dgm:pt modelId="{5A70D4F2-D05B-420C-8F47-799819B5A739}" type="pres">
      <dgm:prSet presAssocID="{9A6E15EB-D134-43A4-85B5-B53A95EE15E8}" presName="hierRoot2" presStyleCnt="0"/>
      <dgm:spPr/>
    </dgm:pt>
    <dgm:pt modelId="{D031BBA7-CFBB-4A75-AA4C-5CB18BD99368}" type="pres">
      <dgm:prSet presAssocID="{9A6E15EB-D134-43A4-85B5-B53A95EE15E8}" presName="composite2" presStyleCnt="0"/>
      <dgm:spPr/>
    </dgm:pt>
    <dgm:pt modelId="{BF163E88-8C4F-4A66-85EC-F8E52E55DC8F}" type="pres">
      <dgm:prSet presAssocID="{9A6E15EB-D134-43A4-85B5-B53A95EE15E8}" presName="background2" presStyleLbl="node2" presStyleIdx="1" presStyleCnt="5"/>
      <dgm:spPr/>
    </dgm:pt>
    <dgm:pt modelId="{CAB753DC-79EB-45E9-BEBB-83279E5ABBE5}" type="pres">
      <dgm:prSet presAssocID="{9A6E15EB-D134-43A4-85B5-B53A95EE15E8}" presName="text2" presStyleLbl="fgAcc2" presStyleIdx="1" presStyleCnt="5" custScaleX="287047" custScaleY="176038" custLinFactY="-19587" custLinFactNeighborX="-6020" custLinFactNeighborY="-100000">
        <dgm:presLayoutVars>
          <dgm:chPref val="3"/>
        </dgm:presLayoutVars>
      </dgm:prSet>
      <dgm:spPr/>
      <dgm:t>
        <a:bodyPr/>
        <a:lstStyle/>
        <a:p>
          <a:endParaRPr lang="en-US"/>
        </a:p>
      </dgm:t>
    </dgm:pt>
    <dgm:pt modelId="{D0A82806-FA9B-4BBF-80E6-18A408663E3B}" type="pres">
      <dgm:prSet presAssocID="{9A6E15EB-D134-43A4-85B5-B53A95EE15E8}" presName="hierChild3" presStyleCnt="0"/>
      <dgm:spPr/>
    </dgm:pt>
    <dgm:pt modelId="{E279D3B8-56A8-471F-A2D2-8DE82EB0ECDB}" type="pres">
      <dgm:prSet presAssocID="{CCB439B4-D2F7-4BA8-9482-3734685D8C7E}" presName="Name17" presStyleLbl="parChTrans1D3" presStyleIdx="1" presStyleCnt="5"/>
      <dgm:spPr/>
      <dgm:t>
        <a:bodyPr/>
        <a:lstStyle/>
        <a:p>
          <a:endParaRPr lang="en-US"/>
        </a:p>
      </dgm:t>
    </dgm:pt>
    <dgm:pt modelId="{FEAB0DA5-DD29-4BA1-8ECD-FB4BF436B1A1}" type="pres">
      <dgm:prSet presAssocID="{4ACC6E0B-AF48-4C7D-8F16-8FFADFC974C1}" presName="hierRoot3" presStyleCnt="0"/>
      <dgm:spPr/>
    </dgm:pt>
    <dgm:pt modelId="{424C34EE-B112-4AEB-AB59-41AF7299AFDC}" type="pres">
      <dgm:prSet presAssocID="{4ACC6E0B-AF48-4C7D-8F16-8FFADFC974C1}" presName="composite3" presStyleCnt="0"/>
      <dgm:spPr/>
    </dgm:pt>
    <dgm:pt modelId="{DAD7E46B-E2A6-4D31-8241-F730B60075BD}" type="pres">
      <dgm:prSet presAssocID="{4ACC6E0B-AF48-4C7D-8F16-8FFADFC974C1}" presName="background3" presStyleLbl="node3" presStyleIdx="1" presStyleCnt="5"/>
      <dgm:spPr/>
    </dgm:pt>
    <dgm:pt modelId="{06830B50-8271-46FF-8E40-F5A3B38A9EDD}" type="pres">
      <dgm:prSet presAssocID="{4ACC6E0B-AF48-4C7D-8F16-8FFADFC974C1}" presName="text3" presStyleLbl="fgAcc3" presStyleIdx="1" presStyleCnt="5" custScaleX="207246" custScaleY="226830" custLinFactY="-17102" custLinFactNeighborX="-12539" custLinFactNeighborY="-100000">
        <dgm:presLayoutVars>
          <dgm:chPref val="3"/>
        </dgm:presLayoutVars>
      </dgm:prSet>
      <dgm:spPr/>
      <dgm:t>
        <a:bodyPr/>
        <a:lstStyle/>
        <a:p>
          <a:endParaRPr lang="en-US"/>
        </a:p>
      </dgm:t>
    </dgm:pt>
    <dgm:pt modelId="{0F061C49-9621-4C5D-A070-C1AAEC923D81}" type="pres">
      <dgm:prSet presAssocID="{4ACC6E0B-AF48-4C7D-8F16-8FFADFC974C1}" presName="hierChild4" presStyleCnt="0"/>
      <dgm:spPr/>
    </dgm:pt>
    <dgm:pt modelId="{5EC18E41-C14B-430B-81AE-4992474A6137}" type="pres">
      <dgm:prSet presAssocID="{2C1EB645-8596-4D2D-B227-15F9223790FA}" presName="Name23" presStyleLbl="parChTrans1D4" presStyleIdx="2" presStyleCnt="10"/>
      <dgm:spPr/>
      <dgm:t>
        <a:bodyPr/>
        <a:lstStyle/>
        <a:p>
          <a:endParaRPr lang="en-US"/>
        </a:p>
      </dgm:t>
    </dgm:pt>
    <dgm:pt modelId="{976CCE5A-0FCA-4F9F-BBAC-360234E37F92}" type="pres">
      <dgm:prSet presAssocID="{AD4D075F-0192-45A7-8F32-EC20936C94A4}" presName="hierRoot4" presStyleCnt="0"/>
      <dgm:spPr/>
    </dgm:pt>
    <dgm:pt modelId="{9B70419C-C093-4AEB-A482-5124596F28E2}" type="pres">
      <dgm:prSet presAssocID="{AD4D075F-0192-45A7-8F32-EC20936C94A4}" presName="composite4" presStyleCnt="0"/>
      <dgm:spPr/>
    </dgm:pt>
    <dgm:pt modelId="{C11D1A7A-2ADB-4B9A-8852-E015E30C8377}" type="pres">
      <dgm:prSet presAssocID="{AD4D075F-0192-45A7-8F32-EC20936C94A4}" presName="background4" presStyleLbl="node4" presStyleIdx="2" presStyleCnt="10"/>
      <dgm:spPr/>
    </dgm:pt>
    <dgm:pt modelId="{DB5DF490-F106-419D-93E7-B3C1718E31EC}" type="pres">
      <dgm:prSet presAssocID="{AD4D075F-0192-45A7-8F32-EC20936C94A4}" presName="text4" presStyleLbl="fgAcc4" presStyleIdx="2" presStyleCnt="10" custScaleX="169272" custScaleY="287386" custLinFactY="100000" custLinFactNeighborX="-80175" custLinFactNeighborY="133708">
        <dgm:presLayoutVars>
          <dgm:chPref val="3"/>
        </dgm:presLayoutVars>
      </dgm:prSet>
      <dgm:spPr/>
      <dgm:t>
        <a:bodyPr/>
        <a:lstStyle/>
        <a:p>
          <a:endParaRPr lang="en-US"/>
        </a:p>
      </dgm:t>
    </dgm:pt>
    <dgm:pt modelId="{851D14CD-20D0-4C41-9933-C49B93065454}" type="pres">
      <dgm:prSet presAssocID="{AD4D075F-0192-45A7-8F32-EC20936C94A4}" presName="hierChild5" presStyleCnt="0"/>
      <dgm:spPr/>
    </dgm:pt>
    <dgm:pt modelId="{7F9A4E4C-448F-4879-9513-BEE277FF791B}" type="pres">
      <dgm:prSet presAssocID="{0F386D09-CCA7-4244-A0EE-89B32CAA136E}" presName="Name23" presStyleLbl="parChTrans1D4" presStyleIdx="3" presStyleCnt="10"/>
      <dgm:spPr/>
      <dgm:t>
        <a:bodyPr/>
        <a:lstStyle/>
        <a:p>
          <a:endParaRPr lang="en-US"/>
        </a:p>
      </dgm:t>
    </dgm:pt>
    <dgm:pt modelId="{FA10AE4E-3104-488F-A726-2D165766FC53}" type="pres">
      <dgm:prSet presAssocID="{354348EA-7A7C-4E17-AC2E-05644D19F44B}" presName="hierRoot4" presStyleCnt="0"/>
      <dgm:spPr/>
    </dgm:pt>
    <dgm:pt modelId="{5B697223-9FDD-4740-89BB-25BA827EDFDD}" type="pres">
      <dgm:prSet presAssocID="{354348EA-7A7C-4E17-AC2E-05644D19F44B}" presName="composite4" presStyleCnt="0"/>
      <dgm:spPr/>
    </dgm:pt>
    <dgm:pt modelId="{F62238BD-EE47-49A0-B427-92DA6D8F39E2}" type="pres">
      <dgm:prSet presAssocID="{354348EA-7A7C-4E17-AC2E-05644D19F44B}" presName="background4" presStyleLbl="node4" presStyleIdx="3" presStyleCnt="10"/>
      <dgm:spPr/>
    </dgm:pt>
    <dgm:pt modelId="{8B8728FD-7733-4C5E-9DB7-7AECDC221C35}" type="pres">
      <dgm:prSet presAssocID="{354348EA-7A7C-4E17-AC2E-05644D19F44B}" presName="text4" presStyleLbl="fgAcc4" presStyleIdx="3" presStyleCnt="10" custScaleX="129112" custScaleY="323692" custLinFactY="115198" custLinFactNeighborX="-80299" custLinFactNeighborY="200000">
        <dgm:presLayoutVars>
          <dgm:chPref val="3"/>
        </dgm:presLayoutVars>
      </dgm:prSet>
      <dgm:spPr/>
      <dgm:t>
        <a:bodyPr/>
        <a:lstStyle/>
        <a:p>
          <a:endParaRPr lang="en-US"/>
        </a:p>
      </dgm:t>
    </dgm:pt>
    <dgm:pt modelId="{30933D18-BB3E-4BAA-AF80-63FC332D4A26}" type="pres">
      <dgm:prSet presAssocID="{354348EA-7A7C-4E17-AC2E-05644D19F44B}" presName="hierChild5" presStyleCnt="0"/>
      <dgm:spPr/>
    </dgm:pt>
    <dgm:pt modelId="{64648DB7-5420-4F5F-9A55-8AABFC73D461}" type="pres">
      <dgm:prSet presAssocID="{D41F0E00-1259-456D-BC22-84E68B82EF10}" presName="Name10" presStyleLbl="parChTrans1D2" presStyleIdx="2" presStyleCnt="5"/>
      <dgm:spPr/>
      <dgm:t>
        <a:bodyPr/>
        <a:lstStyle/>
        <a:p>
          <a:endParaRPr lang="en-US"/>
        </a:p>
      </dgm:t>
    </dgm:pt>
    <dgm:pt modelId="{567D22F6-E53F-4F03-8D73-DD8032C70F8A}" type="pres">
      <dgm:prSet presAssocID="{96DF8B02-C541-4AED-B68B-BCE5FBE7DBFF}" presName="hierRoot2" presStyleCnt="0"/>
      <dgm:spPr/>
    </dgm:pt>
    <dgm:pt modelId="{05EE78D5-9007-41D5-8806-A0EB6A76AED8}" type="pres">
      <dgm:prSet presAssocID="{96DF8B02-C541-4AED-B68B-BCE5FBE7DBFF}" presName="composite2" presStyleCnt="0"/>
      <dgm:spPr/>
    </dgm:pt>
    <dgm:pt modelId="{DDF501A1-B297-47EA-8727-EEAC3859B4F4}" type="pres">
      <dgm:prSet presAssocID="{96DF8B02-C541-4AED-B68B-BCE5FBE7DBFF}" presName="background2" presStyleLbl="node2" presStyleIdx="2" presStyleCnt="5"/>
      <dgm:spPr/>
    </dgm:pt>
    <dgm:pt modelId="{29DCCFD9-D700-4B3A-9073-ABC0AD10872D}" type="pres">
      <dgm:prSet presAssocID="{96DF8B02-C541-4AED-B68B-BCE5FBE7DBFF}" presName="text2" presStyleLbl="fgAcc2" presStyleIdx="2" presStyleCnt="5" custScaleX="244503" custScaleY="200849" custLinFactNeighborX="-11654" custLinFactNeighborY="10200">
        <dgm:presLayoutVars>
          <dgm:chPref val="3"/>
        </dgm:presLayoutVars>
      </dgm:prSet>
      <dgm:spPr/>
      <dgm:t>
        <a:bodyPr/>
        <a:lstStyle/>
        <a:p>
          <a:endParaRPr lang="en-US"/>
        </a:p>
      </dgm:t>
    </dgm:pt>
    <dgm:pt modelId="{DD31B1DE-A0B6-473B-A648-B0AB4BE71090}" type="pres">
      <dgm:prSet presAssocID="{96DF8B02-C541-4AED-B68B-BCE5FBE7DBFF}" presName="hierChild3" presStyleCnt="0"/>
      <dgm:spPr/>
    </dgm:pt>
    <dgm:pt modelId="{1F8FCC7C-A30F-4565-BD09-453F4D0D31F0}" type="pres">
      <dgm:prSet presAssocID="{5C4B30D7-043A-42F6-B31A-DBDC14B737B1}" presName="Name17" presStyleLbl="parChTrans1D3" presStyleIdx="2" presStyleCnt="5"/>
      <dgm:spPr/>
      <dgm:t>
        <a:bodyPr/>
        <a:lstStyle/>
        <a:p>
          <a:endParaRPr lang="en-US"/>
        </a:p>
      </dgm:t>
    </dgm:pt>
    <dgm:pt modelId="{5014FA4E-8940-4BCC-8165-4C90990C725A}" type="pres">
      <dgm:prSet presAssocID="{BA34F391-4163-418F-B3F2-7C88AF1051AE}" presName="hierRoot3" presStyleCnt="0"/>
      <dgm:spPr/>
    </dgm:pt>
    <dgm:pt modelId="{FDEB2B6A-4831-432F-A308-5025DBDF60A3}" type="pres">
      <dgm:prSet presAssocID="{BA34F391-4163-418F-B3F2-7C88AF1051AE}" presName="composite3" presStyleCnt="0"/>
      <dgm:spPr/>
    </dgm:pt>
    <dgm:pt modelId="{05608BAE-22C7-4EE0-A715-14E52CF588AE}" type="pres">
      <dgm:prSet presAssocID="{BA34F391-4163-418F-B3F2-7C88AF1051AE}" presName="background3" presStyleLbl="node3" presStyleIdx="2" presStyleCnt="5"/>
      <dgm:spPr/>
    </dgm:pt>
    <dgm:pt modelId="{F82EFB35-4A3A-4080-A819-2FF6A5A6E5EE}" type="pres">
      <dgm:prSet presAssocID="{BA34F391-4163-418F-B3F2-7C88AF1051AE}" presName="text3" presStyleLbl="fgAcc3" presStyleIdx="2" presStyleCnt="5" custScaleX="270631" custScaleY="204430" custLinFactNeighborX="-24718" custLinFactNeighborY="31587">
        <dgm:presLayoutVars>
          <dgm:chPref val="3"/>
        </dgm:presLayoutVars>
      </dgm:prSet>
      <dgm:spPr/>
      <dgm:t>
        <a:bodyPr/>
        <a:lstStyle/>
        <a:p>
          <a:endParaRPr lang="en-US"/>
        </a:p>
      </dgm:t>
    </dgm:pt>
    <dgm:pt modelId="{E7E873BF-F736-49CE-BFE6-35DAA8B98427}" type="pres">
      <dgm:prSet presAssocID="{BA34F391-4163-418F-B3F2-7C88AF1051AE}" presName="hierChild4" presStyleCnt="0"/>
      <dgm:spPr/>
    </dgm:pt>
    <dgm:pt modelId="{DB351BB5-F5C1-4DFB-8930-B12CB05424F2}" type="pres">
      <dgm:prSet presAssocID="{B936B8BA-32CB-41CF-BDCA-67D984CBC5D8}" presName="Name23" presStyleLbl="parChTrans1D4" presStyleIdx="4" presStyleCnt="10"/>
      <dgm:spPr/>
      <dgm:t>
        <a:bodyPr/>
        <a:lstStyle/>
        <a:p>
          <a:endParaRPr lang="en-US"/>
        </a:p>
      </dgm:t>
    </dgm:pt>
    <dgm:pt modelId="{B828D884-9B8B-4DFB-8F88-96CCE294F005}" type="pres">
      <dgm:prSet presAssocID="{40877C86-700B-4AF5-83E7-8B3CA4940D23}" presName="hierRoot4" presStyleCnt="0"/>
      <dgm:spPr/>
    </dgm:pt>
    <dgm:pt modelId="{166861B0-6B88-4D9C-A0E1-B68711F1A853}" type="pres">
      <dgm:prSet presAssocID="{40877C86-700B-4AF5-83E7-8B3CA4940D23}" presName="composite4" presStyleCnt="0"/>
      <dgm:spPr/>
    </dgm:pt>
    <dgm:pt modelId="{6DD7619A-CD8E-406D-99F4-3759F7BAB6EE}" type="pres">
      <dgm:prSet presAssocID="{40877C86-700B-4AF5-83E7-8B3CA4940D23}" presName="background4" presStyleLbl="node4" presStyleIdx="4" presStyleCnt="10"/>
      <dgm:spPr/>
    </dgm:pt>
    <dgm:pt modelId="{4B330F09-BE7E-47B8-8A90-90BAF97153C0}" type="pres">
      <dgm:prSet presAssocID="{40877C86-700B-4AF5-83E7-8B3CA4940D23}" presName="text4" presStyleLbl="fgAcc4" presStyleIdx="4" presStyleCnt="10" custScaleX="132010" custScaleY="330406" custLinFactY="854" custLinFactNeighborX="-56424" custLinFactNeighborY="100000">
        <dgm:presLayoutVars>
          <dgm:chPref val="3"/>
        </dgm:presLayoutVars>
      </dgm:prSet>
      <dgm:spPr/>
      <dgm:t>
        <a:bodyPr/>
        <a:lstStyle/>
        <a:p>
          <a:endParaRPr lang="en-US"/>
        </a:p>
      </dgm:t>
    </dgm:pt>
    <dgm:pt modelId="{5C759EA5-8E6E-4BBF-8430-2B9F3056A4E5}" type="pres">
      <dgm:prSet presAssocID="{40877C86-700B-4AF5-83E7-8B3CA4940D23}" presName="hierChild5" presStyleCnt="0"/>
      <dgm:spPr/>
    </dgm:pt>
    <dgm:pt modelId="{62CFACD2-8BDF-4CBE-B4DC-A02143627486}" type="pres">
      <dgm:prSet presAssocID="{61A611DE-AE15-40D0-88FD-A5633C8D39D4}" presName="Name23" presStyleLbl="parChTrans1D4" presStyleIdx="5" presStyleCnt="10"/>
      <dgm:spPr/>
      <dgm:t>
        <a:bodyPr/>
        <a:lstStyle/>
        <a:p>
          <a:endParaRPr lang="en-US"/>
        </a:p>
      </dgm:t>
    </dgm:pt>
    <dgm:pt modelId="{F2ACD3BA-D575-437C-AD9D-79A8B0DEEF31}" type="pres">
      <dgm:prSet presAssocID="{45AE6C5A-3623-4266-8994-D847CA2F7E7B}" presName="hierRoot4" presStyleCnt="0"/>
      <dgm:spPr/>
    </dgm:pt>
    <dgm:pt modelId="{0FB5733E-0638-4657-B34C-546A12AA71D1}" type="pres">
      <dgm:prSet presAssocID="{45AE6C5A-3623-4266-8994-D847CA2F7E7B}" presName="composite4" presStyleCnt="0"/>
      <dgm:spPr/>
    </dgm:pt>
    <dgm:pt modelId="{F5929B7C-566F-4F53-9975-45C81FC4ECCB}" type="pres">
      <dgm:prSet presAssocID="{45AE6C5A-3623-4266-8994-D847CA2F7E7B}" presName="background4" presStyleLbl="node4" presStyleIdx="5" presStyleCnt="10"/>
      <dgm:spPr/>
    </dgm:pt>
    <dgm:pt modelId="{6934438F-41A0-4149-9C72-BF4F18B607E8}" type="pres">
      <dgm:prSet presAssocID="{45AE6C5A-3623-4266-8994-D847CA2F7E7B}" presName="text4" presStyleLbl="fgAcc4" presStyleIdx="5" presStyleCnt="10" custScaleX="132034" custScaleY="331885" custLinFactY="854" custLinFactNeighborX="-40452" custLinFactNeighborY="100000">
        <dgm:presLayoutVars>
          <dgm:chPref val="3"/>
        </dgm:presLayoutVars>
      </dgm:prSet>
      <dgm:spPr/>
      <dgm:t>
        <a:bodyPr/>
        <a:lstStyle/>
        <a:p>
          <a:endParaRPr lang="en-US"/>
        </a:p>
      </dgm:t>
    </dgm:pt>
    <dgm:pt modelId="{63F772AD-060E-41EA-85E8-C1D116A1E399}" type="pres">
      <dgm:prSet presAssocID="{45AE6C5A-3623-4266-8994-D847CA2F7E7B}" presName="hierChild5" presStyleCnt="0"/>
      <dgm:spPr/>
    </dgm:pt>
    <dgm:pt modelId="{7B83D29D-0398-4BAA-8ADB-A5C8258E329D}" type="pres">
      <dgm:prSet presAssocID="{4E50FA54-700E-4F9C-939A-633178CBD344}" presName="Name10" presStyleLbl="parChTrans1D2" presStyleIdx="3" presStyleCnt="5"/>
      <dgm:spPr/>
      <dgm:t>
        <a:bodyPr/>
        <a:lstStyle/>
        <a:p>
          <a:endParaRPr lang="en-US"/>
        </a:p>
      </dgm:t>
    </dgm:pt>
    <dgm:pt modelId="{3406BAB5-2042-42C0-97E8-375D81BC5B66}" type="pres">
      <dgm:prSet presAssocID="{697EAEA2-BFA8-470D-ABF0-823403D8D94E}" presName="hierRoot2" presStyleCnt="0"/>
      <dgm:spPr/>
    </dgm:pt>
    <dgm:pt modelId="{634FD992-8F6C-4333-8BD9-83B80D0C8B36}" type="pres">
      <dgm:prSet presAssocID="{697EAEA2-BFA8-470D-ABF0-823403D8D94E}" presName="composite2" presStyleCnt="0"/>
      <dgm:spPr/>
    </dgm:pt>
    <dgm:pt modelId="{67EA26FB-D28E-48F6-B523-95F3DDB235FA}" type="pres">
      <dgm:prSet presAssocID="{697EAEA2-BFA8-470D-ABF0-823403D8D94E}" presName="background2" presStyleLbl="node2" presStyleIdx="3" presStyleCnt="5"/>
      <dgm:spPr/>
    </dgm:pt>
    <dgm:pt modelId="{C633621B-A432-4660-94EC-D8BF07DE2F02}" type="pres">
      <dgm:prSet presAssocID="{697EAEA2-BFA8-470D-ABF0-823403D8D94E}" presName="text2" presStyleLbl="fgAcc2" presStyleIdx="3" presStyleCnt="5" custScaleX="246342" custScaleY="211228" custLinFactNeighborX="-3471" custLinFactNeighborY="-66465">
        <dgm:presLayoutVars>
          <dgm:chPref val="3"/>
        </dgm:presLayoutVars>
      </dgm:prSet>
      <dgm:spPr/>
      <dgm:t>
        <a:bodyPr/>
        <a:lstStyle/>
        <a:p>
          <a:endParaRPr lang="en-US"/>
        </a:p>
      </dgm:t>
    </dgm:pt>
    <dgm:pt modelId="{0DD5756E-5CBA-4596-B59A-3D6F85CD2FAB}" type="pres">
      <dgm:prSet presAssocID="{697EAEA2-BFA8-470D-ABF0-823403D8D94E}" presName="hierChild3" presStyleCnt="0"/>
      <dgm:spPr/>
    </dgm:pt>
    <dgm:pt modelId="{79BAD140-3427-4920-936E-A2E85C6459D9}" type="pres">
      <dgm:prSet presAssocID="{3E981A97-0767-4429-9EEB-9BBB6555A27A}" presName="Name17" presStyleLbl="parChTrans1D3" presStyleIdx="3" presStyleCnt="5"/>
      <dgm:spPr/>
      <dgm:t>
        <a:bodyPr/>
        <a:lstStyle/>
        <a:p>
          <a:endParaRPr lang="en-US"/>
        </a:p>
      </dgm:t>
    </dgm:pt>
    <dgm:pt modelId="{F242DD3E-53EB-41BA-A204-B81A3C01480B}" type="pres">
      <dgm:prSet presAssocID="{6B3F637C-3F1A-42FE-9D31-7F251791B499}" presName="hierRoot3" presStyleCnt="0"/>
      <dgm:spPr/>
    </dgm:pt>
    <dgm:pt modelId="{D7D52B8D-B78A-4477-AB53-22C23A6FBF8A}" type="pres">
      <dgm:prSet presAssocID="{6B3F637C-3F1A-42FE-9D31-7F251791B499}" presName="composite3" presStyleCnt="0"/>
      <dgm:spPr/>
    </dgm:pt>
    <dgm:pt modelId="{8CE79337-190A-47F9-BF59-B773D0A12549}" type="pres">
      <dgm:prSet presAssocID="{6B3F637C-3F1A-42FE-9D31-7F251791B499}" presName="background3" presStyleLbl="node3" presStyleIdx="3" presStyleCnt="5"/>
      <dgm:spPr/>
    </dgm:pt>
    <dgm:pt modelId="{E83C0D5D-A374-4AED-AA4D-BE1A29AB07A1}" type="pres">
      <dgm:prSet presAssocID="{6B3F637C-3F1A-42FE-9D31-7F251791B499}" presName="text3" presStyleLbl="fgAcc3" presStyleIdx="3" presStyleCnt="5" custScaleX="236482" custScaleY="205271" custLinFactNeighborX="7072" custLinFactNeighborY="-31491">
        <dgm:presLayoutVars>
          <dgm:chPref val="3"/>
        </dgm:presLayoutVars>
      </dgm:prSet>
      <dgm:spPr/>
      <dgm:t>
        <a:bodyPr/>
        <a:lstStyle/>
        <a:p>
          <a:endParaRPr lang="en-US"/>
        </a:p>
      </dgm:t>
    </dgm:pt>
    <dgm:pt modelId="{B2F1F8F2-B1D8-4731-A202-6BE1EF3E0C6C}" type="pres">
      <dgm:prSet presAssocID="{6B3F637C-3F1A-42FE-9D31-7F251791B499}" presName="hierChild4" presStyleCnt="0"/>
      <dgm:spPr/>
    </dgm:pt>
    <dgm:pt modelId="{512A56D8-FA29-49CB-911F-21ED858EB090}" type="pres">
      <dgm:prSet presAssocID="{63855967-C17C-4410-A0BD-BD11CDA8F3E8}" presName="Name23" presStyleLbl="parChTrans1D4" presStyleIdx="6" presStyleCnt="10"/>
      <dgm:spPr/>
      <dgm:t>
        <a:bodyPr/>
        <a:lstStyle/>
        <a:p>
          <a:endParaRPr lang="en-US"/>
        </a:p>
      </dgm:t>
    </dgm:pt>
    <dgm:pt modelId="{1CE6F31B-39E7-4A1A-BB1F-9D303867644C}" type="pres">
      <dgm:prSet presAssocID="{ACDAC545-98F5-4837-BA6B-85DD171BD078}" presName="hierRoot4" presStyleCnt="0"/>
      <dgm:spPr/>
    </dgm:pt>
    <dgm:pt modelId="{E71F814C-08FE-452E-8935-47113710B90C}" type="pres">
      <dgm:prSet presAssocID="{ACDAC545-98F5-4837-BA6B-85DD171BD078}" presName="composite4" presStyleCnt="0"/>
      <dgm:spPr/>
    </dgm:pt>
    <dgm:pt modelId="{634A8AC0-F2DA-40AC-88A8-7A3B1C188557}" type="pres">
      <dgm:prSet presAssocID="{ACDAC545-98F5-4837-BA6B-85DD171BD078}" presName="background4" presStyleLbl="node4" presStyleIdx="6" presStyleCnt="10"/>
      <dgm:spPr/>
    </dgm:pt>
    <dgm:pt modelId="{96B2CCC3-5492-4FD0-B178-F02C96D39696}" type="pres">
      <dgm:prSet presAssocID="{ACDAC545-98F5-4837-BA6B-85DD171BD078}" presName="text4" presStyleLbl="fgAcc4" presStyleIdx="6" presStyleCnt="10" custScaleX="133038" custScaleY="394164" custLinFactY="100000" custLinFactNeighborX="-23119" custLinFactNeighborY="129145">
        <dgm:presLayoutVars>
          <dgm:chPref val="3"/>
        </dgm:presLayoutVars>
      </dgm:prSet>
      <dgm:spPr/>
      <dgm:t>
        <a:bodyPr/>
        <a:lstStyle/>
        <a:p>
          <a:endParaRPr lang="en-US"/>
        </a:p>
      </dgm:t>
    </dgm:pt>
    <dgm:pt modelId="{9E281A71-7294-4077-A1A1-BC12BE3E4293}" type="pres">
      <dgm:prSet presAssocID="{ACDAC545-98F5-4837-BA6B-85DD171BD078}" presName="hierChild5" presStyleCnt="0"/>
      <dgm:spPr/>
    </dgm:pt>
    <dgm:pt modelId="{712D531E-3CE4-4B71-A3AF-877A13F33314}" type="pres">
      <dgm:prSet presAssocID="{03512D91-C704-4EA3-8A8D-BC7E81771E32}" presName="Name23" presStyleLbl="parChTrans1D4" presStyleIdx="7" presStyleCnt="10"/>
      <dgm:spPr/>
      <dgm:t>
        <a:bodyPr/>
        <a:lstStyle/>
        <a:p>
          <a:endParaRPr lang="en-US"/>
        </a:p>
      </dgm:t>
    </dgm:pt>
    <dgm:pt modelId="{5D976AF6-0CE8-4C33-B9B9-7AEA7624F6C7}" type="pres">
      <dgm:prSet presAssocID="{A08B156E-DE14-47B2-BC3D-8EC2C59BC432}" presName="hierRoot4" presStyleCnt="0"/>
      <dgm:spPr/>
    </dgm:pt>
    <dgm:pt modelId="{37298769-F494-431A-854D-673671709D56}" type="pres">
      <dgm:prSet presAssocID="{A08B156E-DE14-47B2-BC3D-8EC2C59BC432}" presName="composite4" presStyleCnt="0"/>
      <dgm:spPr/>
    </dgm:pt>
    <dgm:pt modelId="{A66D063A-F7C9-4006-A777-86FB41B9D086}" type="pres">
      <dgm:prSet presAssocID="{A08B156E-DE14-47B2-BC3D-8EC2C59BC432}" presName="background4" presStyleLbl="node4" presStyleIdx="7" presStyleCnt="10"/>
      <dgm:spPr/>
    </dgm:pt>
    <dgm:pt modelId="{C34E61E2-CFA1-4F9F-92C1-4918526BC2B6}" type="pres">
      <dgm:prSet presAssocID="{A08B156E-DE14-47B2-BC3D-8EC2C59BC432}" presName="text4" presStyleLbl="fgAcc4" presStyleIdx="7" presStyleCnt="10" custScaleX="144625" custScaleY="346822" custLinFactY="100000" custLinFactNeighborX="-8175" custLinFactNeighborY="177880">
        <dgm:presLayoutVars>
          <dgm:chPref val="3"/>
        </dgm:presLayoutVars>
      </dgm:prSet>
      <dgm:spPr/>
      <dgm:t>
        <a:bodyPr/>
        <a:lstStyle/>
        <a:p>
          <a:endParaRPr lang="en-US"/>
        </a:p>
      </dgm:t>
    </dgm:pt>
    <dgm:pt modelId="{86165433-B5D4-4A75-8D63-A3766E34D697}" type="pres">
      <dgm:prSet presAssocID="{A08B156E-DE14-47B2-BC3D-8EC2C59BC432}" presName="hierChild5" presStyleCnt="0"/>
      <dgm:spPr/>
    </dgm:pt>
    <dgm:pt modelId="{015887A3-1755-4222-A0D4-05B2C8C77E85}" type="pres">
      <dgm:prSet presAssocID="{F1BB2708-705C-4FF5-9CA2-7AA0CD61CE2E}" presName="Name10" presStyleLbl="parChTrans1D2" presStyleIdx="4" presStyleCnt="5"/>
      <dgm:spPr/>
      <dgm:t>
        <a:bodyPr/>
        <a:lstStyle/>
        <a:p>
          <a:endParaRPr lang="en-US"/>
        </a:p>
      </dgm:t>
    </dgm:pt>
    <dgm:pt modelId="{8BEC6541-EABF-4D85-A811-72EB835695A8}" type="pres">
      <dgm:prSet presAssocID="{F9270652-F445-4A54-97AD-05CF4F7592DF}" presName="hierRoot2" presStyleCnt="0"/>
      <dgm:spPr/>
    </dgm:pt>
    <dgm:pt modelId="{13294EC6-AD76-494A-93B6-C1D214AFC16B}" type="pres">
      <dgm:prSet presAssocID="{F9270652-F445-4A54-97AD-05CF4F7592DF}" presName="composite2" presStyleCnt="0"/>
      <dgm:spPr/>
    </dgm:pt>
    <dgm:pt modelId="{6C8761D6-EFE0-4532-9C30-9FE10710BFBE}" type="pres">
      <dgm:prSet presAssocID="{F9270652-F445-4A54-97AD-05CF4F7592DF}" presName="background2" presStyleLbl="node2" presStyleIdx="4" presStyleCnt="5"/>
      <dgm:spPr/>
    </dgm:pt>
    <dgm:pt modelId="{4D2CAAC1-7C2A-42A1-9DA1-D74A51616AA8}" type="pres">
      <dgm:prSet presAssocID="{F9270652-F445-4A54-97AD-05CF4F7592DF}" presName="text2" presStyleLbl="fgAcc2" presStyleIdx="4" presStyleCnt="5" custScaleX="297491" custScaleY="211745" custLinFactY="-100000" custLinFactNeighborX="-2055" custLinFactNeighborY="-160724">
        <dgm:presLayoutVars>
          <dgm:chPref val="3"/>
        </dgm:presLayoutVars>
      </dgm:prSet>
      <dgm:spPr/>
      <dgm:t>
        <a:bodyPr/>
        <a:lstStyle/>
        <a:p>
          <a:endParaRPr lang="en-US"/>
        </a:p>
      </dgm:t>
    </dgm:pt>
    <dgm:pt modelId="{9A798FD6-6631-4E0A-8597-623F1BD01421}" type="pres">
      <dgm:prSet presAssocID="{F9270652-F445-4A54-97AD-05CF4F7592DF}" presName="hierChild3" presStyleCnt="0"/>
      <dgm:spPr/>
    </dgm:pt>
    <dgm:pt modelId="{612B8A3E-4778-43AF-B159-F6BC82E21AEE}" type="pres">
      <dgm:prSet presAssocID="{A424C0C2-66DF-4F68-A280-3919EF35A953}" presName="Name17" presStyleLbl="parChTrans1D3" presStyleIdx="4" presStyleCnt="5"/>
      <dgm:spPr/>
      <dgm:t>
        <a:bodyPr/>
        <a:lstStyle/>
        <a:p>
          <a:endParaRPr lang="en-US"/>
        </a:p>
      </dgm:t>
    </dgm:pt>
    <dgm:pt modelId="{28D509D2-9802-4390-8E09-85B75EEDB6FA}" type="pres">
      <dgm:prSet presAssocID="{877F791B-8454-4A8E-AD32-D5317DE81DE5}" presName="hierRoot3" presStyleCnt="0"/>
      <dgm:spPr/>
    </dgm:pt>
    <dgm:pt modelId="{7EFB2868-2522-4B03-A0CD-553EA5147F6B}" type="pres">
      <dgm:prSet presAssocID="{877F791B-8454-4A8E-AD32-D5317DE81DE5}" presName="composite3" presStyleCnt="0"/>
      <dgm:spPr/>
    </dgm:pt>
    <dgm:pt modelId="{8E566C6E-B59F-492A-AB56-296CF11F8405}" type="pres">
      <dgm:prSet presAssocID="{877F791B-8454-4A8E-AD32-D5317DE81DE5}" presName="background3" presStyleLbl="node3" presStyleIdx="4" presStyleCnt="5"/>
      <dgm:spPr/>
    </dgm:pt>
    <dgm:pt modelId="{99299ACE-914F-4FCA-80D4-CEA1C699F145}" type="pres">
      <dgm:prSet presAssocID="{877F791B-8454-4A8E-AD32-D5317DE81DE5}" presName="text3" presStyleLbl="fgAcc3" presStyleIdx="4" presStyleCnt="5" custScaleX="228170" custScaleY="173394" custLinFactY="-100000" custLinFactNeighborX="-3497" custLinFactNeighborY="-121559">
        <dgm:presLayoutVars>
          <dgm:chPref val="3"/>
        </dgm:presLayoutVars>
      </dgm:prSet>
      <dgm:spPr/>
      <dgm:t>
        <a:bodyPr/>
        <a:lstStyle/>
        <a:p>
          <a:endParaRPr lang="en-US"/>
        </a:p>
      </dgm:t>
    </dgm:pt>
    <dgm:pt modelId="{0871F69C-7960-4A60-8449-4E426C6BFDE5}" type="pres">
      <dgm:prSet presAssocID="{877F791B-8454-4A8E-AD32-D5317DE81DE5}" presName="hierChild4" presStyleCnt="0"/>
      <dgm:spPr/>
    </dgm:pt>
    <dgm:pt modelId="{D8F2CB53-6F6A-42F6-9828-5A1D6D334355}" type="pres">
      <dgm:prSet presAssocID="{E6070554-B2AE-4416-9A37-281252DBBB69}" presName="Name23" presStyleLbl="parChTrans1D4" presStyleIdx="8" presStyleCnt="10"/>
      <dgm:spPr/>
      <dgm:t>
        <a:bodyPr/>
        <a:lstStyle/>
        <a:p>
          <a:endParaRPr lang="en-US"/>
        </a:p>
      </dgm:t>
    </dgm:pt>
    <dgm:pt modelId="{37194719-AC02-4195-8609-8E829D163161}" type="pres">
      <dgm:prSet presAssocID="{FCACA484-6350-4D7A-A269-5D792BBC964D}" presName="hierRoot4" presStyleCnt="0"/>
      <dgm:spPr/>
    </dgm:pt>
    <dgm:pt modelId="{C8886D2D-8E07-401F-A8FF-572D79D10AA3}" type="pres">
      <dgm:prSet presAssocID="{FCACA484-6350-4D7A-A269-5D792BBC964D}" presName="composite4" presStyleCnt="0"/>
      <dgm:spPr/>
    </dgm:pt>
    <dgm:pt modelId="{E185F3E4-63B8-46FD-B5F4-804EF97CD23E}" type="pres">
      <dgm:prSet presAssocID="{FCACA484-6350-4D7A-A269-5D792BBC964D}" presName="background4" presStyleLbl="node4" presStyleIdx="8" presStyleCnt="10"/>
      <dgm:spPr/>
    </dgm:pt>
    <dgm:pt modelId="{D4154D04-DE14-4360-95D5-207254CEEA44}" type="pres">
      <dgm:prSet presAssocID="{FCACA484-6350-4D7A-A269-5D792BBC964D}" presName="text4" presStyleLbl="fgAcc4" presStyleIdx="8" presStyleCnt="10" custScaleX="137015" custScaleY="304620" custLinFactY="-20906" custLinFactNeighborX="-18100" custLinFactNeighborY="-100000">
        <dgm:presLayoutVars>
          <dgm:chPref val="3"/>
        </dgm:presLayoutVars>
      </dgm:prSet>
      <dgm:spPr/>
      <dgm:t>
        <a:bodyPr/>
        <a:lstStyle/>
        <a:p>
          <a:endParaRPr lang="en-US"/>
        </a:p>
      </dgm:t>
    </dgm:pt>
    <dgm:pt modelId="{60CBD7E3-C6BF-4115-9EBA-145091E6388B}" type="pres">
      <dgm:prSet presAssocID="{FCACA484-6350-4D7A-A269-5D792BBC964D}" presName="hierChild5" presStyleCnt="0"/>
      <dgm:spPr/>
    </dgm:pt>
    <dgm:pt modelId="{9A708421-B394-4201-831B-89F63B2957F3}" type="pres">
      <dgm:prSet presAssocID="{F7955661-483D-42AA-AF43-BCA20D303481}" presName="Name23" presStyleLbl="parChTrans1D4" presStyleIdx="9" presStyleCnt="10"/>
      <dgm:spPr/>
      <dgm:t>
        <a:bodyPr/>
        <a:lstStyle/>
        <a:p>
          <a:endParaRPr lang="en-US"/>
        </a:p>
      </dgm:t>
    </dgm:pt>
    <dgm:pt modelId="{A6DDBEBF-648D-4F69-A771-846DDFCFE01D}" type="pres">
      <dgm:prSet presAssocID="{AA51BFB7-5B14-474C-835F-E249D740F397}" presName="hierRoot4" presStyleCnt="0"/>
      <dgm:spPr/>
    </dgm:pt>
    <dgm:pt modelId="{B8A8F18A-FFF7-436A-8115-7D620F8E379B}" type="pres">
      <dgm:prSet presAssocID="{AA51BFB7-5B14-474C-835F-E249D740F397}" presName="composite4" presStyleCnt="0"/>
      <dgm:spPr/>
    </dgm:pt>
    <dgm:pt modelId="{D88CE529-3496-47DF-A717-F8A9DEEEAC0F}" type="pres">
      <dgm:prSet presAssocID="{AA51BFB7-5B14-474C-835F-E249D740F397}" presName="background4" presStyleLbl="node4" presStyleIdx="9" presStyleCnt="10"/>
      <dgm:spPr/>
    </dgm:pt>
    <dgm:pt modelId="{A737A754-CCE2-46F7-8200-D246DB67D1B1}" type="pres">
      <dgm:prSet presAssocID="{AA51BFB7-5B14-474C-835F-E249D740F397}" presName="text4" presStyleLbl="fgAcc4" presStyleIdx="9" presStyleCnt="10" custScaleX="168851" custScaleY="317359" custLinFactY="-12668" custLinFactNeighborX="-7271" custLinFactNeighborY="-100000">
        <dgm:presLayoutVars>
          <dgm:chPref val="3"/>
        </dgm:presLayoutVars>
      </dgm:prSet>
      <dgm:spPr/>
      <dgm:t>
        <a:bodyPr/>
        <a:lstStyle/>
        <a:p>
          <a:endParaRPr lang="en-US"/>
        </a:p>
      </dgm:t>
    </dgm:pt>
    <dgm:pt modelId="{2164BD2E-885F-430F-BBE1-CDEDE993E00B}" type="pres">
      <dgm:prSet presAssocID="{AA51BFB7-5B14-474C-835F-E249D740F397}" presName="hierChild5" presStyleCnt="0"/>
      <dgm:spPr/>
    </dgm:pt>
  </dgm:ptLst>
  <dgm:cxnLst>
    <dgm:cxn modelId="{DBC40D04-4E65-4FCE-841A-C18016357FF8}" srcId="{F9270652-F445-4A54-97AD-05CF4F7592DF}" destId="{877F791B-8454-4A8E-AD32-D5317DE81DE5}" srcOrd="0" destOrd="0" parTransId="{A424C0C2-66DF-4F68-A280-3919EF35A953}" sibTransId="{91278725-64C4-40CF-A445-AEE41BA36DB2}"/>
    <dgm:cxn modelId="{384E6312-712E-4A97-98A4-E29D947FFC35}" type="presOf" srcId="{AD4D075F-0192-45A7-8F32-EC20936C94A4}" destId="{DB5DF490-F106-419D-93E7-B3C1718E31EC}" srcOrd="0" destOrd="0" presId="urn:microsoft.com/office/officeart/2005/8/layout/hierarchy1"/>
    <dgm:cxn modelId="{DB80BDF7-FC46-43AB-95B9-4991E21FED33}" type="presOf" srcId="{FCACA484-6350-4D7A-A269-5D792BBC964D}" destId="{D4154D04-DE14-4360-95D5-207254CEEA44}" srcOrd="0" destOrd="0" presId="urn:microsoft.com/office/officeart/2005/8/layout/hierarchy1"/>
    <dgm:cxn modelId="{0639FA29-5033-436D-844B-A93FC6012D43}" type="presOf" srcId="{D41F0E00-1259-456D-BC22-84E68B82EF10}" destId="{64648DB7-5420-4F5F-9A55-8AABFC73D461}" srcOrd="0" destOrd="0" presId="urn:microsoft.com/office/officeart/2005/8/layout/hierarchy1"/>
    <dgm:cxn modelId="{EC985889-64B0-489C-8290-9EF41EC95A58}" type="presOf" srcId="{9A6E15EB-D134-43A4-85B5-B53A95EE15E8}" destId="{CAB753DC-79EB-45E9-BEBB-83279E5ABBE5}" srcOrd="0" destOrd="0" presId="urn:microsoft.com/office/officeart/2005/8/layout/hierarchy1"/>
    <dgm:cxn modelId="{17A7FC36-5772-4714-9811-0EC9A594FBC1}" srcId="{96DF8B02-C541-4AED-B68B-BCE5FBE7DBFF}" destId="{BA34F391-4163-418F-B3F2-7C88AF1051AE}" srcOrd="0" destOrd="0" parTransId="{5C4B30D7-043A-42F6-B31A-DBDC14B737B1}" sibTransId="{44734A4D-00ED-4516-B568-1101A62DA81C}"/>
    <dgm:cxn modelId="{F66C2FD3-7438-4F78-8C43-B277F2C108D5}" type="presOf" srcId="{40877C86-700B-4AF5-83E7-8B3CA4940D23}" destId="{4B330F09-BE7E-47B8-8A90-90BAF97153C0}" srcOrd="0" destOrd="0" presId="urn:microsoft.com/office/officeart/2005/8/layout/hierarchy1"/>
    <dgm:cxn modelId="{B7B1C3B3-1C5C-4FCE-BE2B-3DB6DF4A9BFB}" type="presOf" srcId="{A424C0C2-66DF-4F68-A280-3919EF35A953}" destId="{612B8A3E-4778-43AF-B159-F6BC82E21AEE}" srcOrd="0" destOrd="0" presId="urn:microsoft.com/office/officeart/2005/8/layout/hierarchy1"/>
    <dgm:cxn modelId="{E02678B0-7650-4106-A1EF-A91EB56BBDF5}" srcId="{877F791B-8454-4A8E-AD32-D5317DE81DE5}" destId="{FCACA484-6350-4D7A-A269-5D792BBC964D}" srcOrd="0" destOrd="0" parTransId="{E6070554-B2AE-4416-9A37-281252DBBB69}" sibTransId="{1B5DEB44-B8C7-4CDA-9DF3-1B33247B2677}"/>
    <dgm:cxn modelId="{8FD1E556-ACB7-49B7-AB56-6D420A281D59}" srcId="{4D3C8CB5-4D4A-4CC2-84E4-0BBA81F58501}" destId="{A3E93419-D139-4384-AF1D-0C1E056F5A48}" srcOrd="0" destOrd="0" parTransId="{E66C7E78-95F3-464A-9A99-C720E141B7EF}" sibTransId="{81040FC3-9D82-48A9-9142-3CA954ED64EC}"/>
    <dgm:cxn modelId="{F25DABDE-4F9B-4725-8035-15A48291EEBB}" srcId="{4D3C8CB5-4D4A-4CC2-84E4-0BBA81F58501}" destId="{9A6E15EB-D134-43A4-85B5-B53A95EE15E8}" srcOrd="1" destOrd="0" parTransId="{AF67470E-6B36-4AC4-9AA6-E7A51A2FBAC4}" sibTransId="{525C3B83-8A34-414F-B74D-3F0D179E07CC}"/>
    <dgm:cxn modelId="{5D125C17-1545-4B8A-AB66-F7E113F43E45}" type="presOf" srcId="{B2B081DB-1409-423E-B330-29945B9C8636}" destId="{52F94372-0A1E-4CCA-B935-7859201061C7}" srcOrd="0" destOrd="0" presId="urn:microsoft.com/office/officeart/2005/8/layout/hierarchy1"/>
    <dgm:cxn modelId="{5C3F0A4E-9D10-4454-BD19-8F5999811BC9}" srcId="{4ACC6E0B-AF48-4C7D-8F16-8FFADFC974C1}" destId="{AD4D075F-0192-45A7-8F32-EC20936C94A4}" srcOrd="0" destOrd="0" parTransId="{2C1EB645-8596-4D2D-B227-15F9223790FA}" sibTransId="{9DACFF47-3AB9-43CD-A1FA-D3D5F26BDCF8}"/>
    <dgm:cxn modelId="{CB7F489E-365E-43E7-A86A-F6DF9B1F9B0A}" type="presOf" srcId="{AF67470E-6B36-4AC4-9AA6-E7A51A2FBAC4}" destId="{A514162C-8B9C-4DEA-BD74-784A1ED87149}" srcOrd="0" destOrd="0" presId="urn:microsoft.com/office/officeart/2005/8/layout/hierarchy1"/>
    <dgm:cxn modelId="{4A2BE799-201A-4C6D-BF66-DCE485EE72A1}" srcId="{A3E93419-D139-4384-AF1D-0C1E056F5A48}" destId="{09A62C21-DC3D-48D5-ABC1-CA18A7462E58}" srcOrd="0" destOrd="0" parTransId="{6D463096-07BF-4790-B24B-F47004A6666F}" sibTransId="{3115A607-C7EE-4521-BD9E-B3949D5971F8}"/>
    <dgm:cxn modelId="{B32AF44D-3CD8-4D7A-ACEA-548AC50CDF38}" type="presOf" srcId="{0F386D09-CCA7-4244-A0EE-89B32CAA136E}" destId="{7F9A4E4C-448F-4879-9513-BEE277FF791B}" srcOrd="0" destOrd="0" presId="urn:microsoft.com/office/officeart/2005/8/layout/hierarchy1"/>
    <dgm:cxn modelId="{035E97AB-617F-4E32-BECF-A37E7375A139}" type="presOf" srcId="{877F791B-8454-4A8E-AD32-D5317DE81DE5}" destId="{99299ACE-914F-4FCA-80D4-CEA1C699F145}" srcOrd="0" destOrd="0" presId="urn:microsoft.com/office/officeart/2005/8/layout/hierarchy1"/>
    <dgm:cxn modelId="{6E708536-AD22-4607-A14F-7E5C7AB4900D}" type="presOf" srcId="{697EAEA2-BFA8-470D-ABF0-823403D8D94E}" destId="{C633621B-A432-4660-94EC-D8BF07DE2F02}" srcOrd="0" destOrd="0" presId="urn:microsoft.com/office/officeart/2005/8/layout/hierarchy1"/>
    <dgm:cxn modelId="{3E128A00-7142-4128-9A9B-1A719BCE3ACB}" type="presOf" srcId="{96DF8B02-C541-4AED-B68B-BCE5FBE7DBFF}" destId="{29DCCFD9-D700-4B3A-9073-ABC0AD10872D}" srcOrd="0" destOrd="0" presId="urn:microsoft.com/office/officeart/2005/8/layout/hierarchy1"/>
    <dgm:cxn modelId="{B2F312FD-4265-434C-A01A-1957CF17F49E}" type="presOf" srcId="{63855967-C17C-4410-A0BD-BD11CDA8F3E8}" destId="{512A56D8-FA29-49CB-911F-21ED858EB090}" srcOrd="0" destOrd="0" presId="urn:microsoft.com/office/officeart/2005/8/layout/hierarchy1"/>
    <dgm:cxn modelId="{5334FA1B-661A-477A-81B4-1CDC48FE2AF9}" type="presOf" srcId="{B936B8BA-32CB-41CF-BDCA-67D984CBC5D8}" destId="{DB351BB5-F5C1-4DFB-8930-B12CB05424F2}" srcOrd="0" destOrd="0" presId="urn:microsoft.com/office/officeart/2005/8/layout/hierarchy1"/>
    <dgm:cxn modelId="{7DB116F1-011D-4E6F-9E75-8C42FEC195D8}" type="presOf" srcId="{E66C7E78-95F3-464A-9A99-C720E141B7EF}" destId="{D2F188D1-9004-40F8-A9A6-7DBFFE6EF24D}" srcOrd="0" destOrd="0" presId="urn:microsoft.com/office/officeart/2005/8/layout/hierarchy1"/>
    <dgm:cxn modelId="{D31606C6-7636-483B-9245-31C9E6B87304}" srcId="{6B3F637C-3F1A-42FE-9D31-7F251791B499}" destId="{ACDAC545-98F5-4837-BA6B-85DD171BD078}" srcOrd="0" destOrd="0" parTransId="{63855967-C17C-4410-A0BD-BD11CDA8F3E8}" sibTransId="{E9541926-C086-42BB-9424-23BC7840BABD}"/>
    <dgm:cxn modelId="{C81AEF0A-6F8A-402B-AA89-27BD33A450A3}" type="presOf" srcId="{A08B156E-DE14-47B2-BC3D-8EC2C59BC432}" destId="{C34E61E2-CFA1-4F9F-92C1-4918526BC2B6}" srcOrd="0" destOrd="0" presId="urn:microsoft.com/office/officeart/2005/8/layout/hierarchy1"/>
    <dgm:cxn modelId="{36B30B7A-63FC-490B-9957-9C9070B0F540}" srcId="{BA34F391-4163-418F-B3F2-7C88AF1051AE}" destId="{45AE6C5A-3623-4266-8994-D847CA2F7E7B}" srcOrd="1" destOrd="0" parTransId="{61A611DE-AE15-40D0-88FD-A5633C8D39D4}" sibTransId="{E62A6EA9-0ACD-4D25-83C4-5E3E817B4A64}"/>
    <dgm:cxn modelId="{5550761D-F6B8-4200-A1D8-3B93A52A43EE}" type="presOf" srcId="{FACD21C4-BAC1-4B1A-847D-F692664178B1}" destId="{195B9F5E-07A4-4FB5-8918-B422382E9748}" srcOrd="0" destOrd="0" presId="urn:microsoft.com/office/officeart/2005/8/layout/hierarchy1"/>
    <dgm:cxn modelId="{D28D1C6D-9509-493A-AB1D-C16647E51651}" srcId="{697EAEA2-BFA8-470D-ABF0-823403D8D94E}" destId="{6B3F637C-3F1A-42FE-9D31-7F251791B499}" srcOrd="0" destOrd="0" parTransId="{3E981A97-0767-4429-9EEB-9BBB6555A27A}" sibTransId="{546F3BDD-58E2-47ED-A3FB-96A291E2867E}"/>
    <dgm:cxn modelId="{A6BEC23A-892C-4438-AC86-8242127CA72A}" type="presOf" srcId="{354348EA-7A7C-4E17-AC2E-05644D19F44B}" destId="{8B8728FD-7733-4C5E-9DB7-7AECDC221C35}" srcOrd="0" destOrd="0" presId="urn:microsoft.com/office/officeart/2005/8/layout/hierarchy1"/>
    <dgm:cxn modelId="{4D9EA18D-5EFA-4962-A868-AC7B45EBAE22}" type="presOf" srcId="{BA34F391-4163-418F-B3F2-7C88AF1051AE}" destId="{F82EFB35-4A3A-4080-A819-2FF6A5A6E5EE}" srcOrd="0" destOrd="0" presId="urn:microsoft.com/office/officeart/2005/8/layout/hierarchy1"/>
    <dgm:cxn modelId="{DDCA4D96-1F11-4142-B902-3A97B04B0F1D}" type="presOf" srcId="{CCB439B4-D2F7-4BA8-9482-3734685D8C7E}" destId="{E279D3B8-56A8-471F-A2D2-8DE82EB0ECDB}" srcOrd="0" destOrd="0" presId="urn:microsoft.com/office/officeart/2005/8/layout/hierarchy1"/>
    <dgm:cxn modelId="{CA834BF8-C276-4025-8B2D-21E534877881}" type="presOf" srcId="{F7955661-483D-42AA-AF43-BCA20D303481}" destId="{9A708421-B394-4201-831B-89F63B2957F3}" srcOrd="0" destOrd="0" presId="urn:microsoft.com/office/officeart/2005/8/layout/hierarchy1"/>
    <dgm:cxn modelId="{63C1949C-9AA3-4FD6-BD28-CB6609C4C582}" type="presOf" srcId="{F9270652-F445-4A54-97AD-05CF4F7592DF}" destId="{4D2CAAC1-7C2A-42A1-9DA1-D74A51616AA8}" srcOrd="0" destOrd="0" presId="urn:microsoft.com/office/officeart/2005/8/layout/hierarchy1"/>
    <dgm:cxn modelId="{D0E0DA19-4183-49CE-99F4-CD6E085FE8E3}" srcId="{4D3C8CB5-4D4A-4CC2-84E4-0BBA81F58501}" destId="{F9270652-F445-4A54-97AD-05CF4F7592DF}" srcOrd="4" destOrd="0" parTransId="{F1BB2708-705C-4FF5-9CA2-7AA0CD61CE2E}" sibTransId="{67D76DE8-8CBC-4DCB-8584-2187A1A5EC02}"/>
    <dgm:cxn modelId="{E5F8ED6E-A2F7-48AF-9033-2C4B24AE25E1}" type="presOf" srcId="{19B57F61-C27F-4A4A-9617-EAB0FA8053A3}" destId="{850753A1-C32B-4799-8966-333DA95F4523}" srcOrd="0" destOrd="0" presId="urn:microsoft.com/office/officeart/2005/8/layout/hierarchy1"/>
    <dgm:cxn modelId="{4906CCB1-550C-4EF7-85DD-B2D820A82939}" type="presOf" srcId="{4ACC6E0B-AF48-4C7D-8F16-8FFADFC974C1}" destId="{06830B50-8271-46FF-8E40-F5A3B38A9EDD}" srcOrd="0" destOrd="0" presId="urn:microsoft.com/office/officeart/2005/8/layout/hierarchy1"/>
    <dgm:cxn modelId="{40A4C872-5D79-42E1-BECD-15413084B657}" type="presOf" srcId="{45AE6C5A-3623-4266-8994-D847CA2F7E7B}" destId="{6934438F-41A0-4149-9C72-BF4F18B607E8}" srcOrd="0" destOrd="0" presId="urn:microsoft.com/office/officeart/2005/8/layout/hierarchy1"/>
    <dgm:cxn modelId="{6B4A9A29-34E2-4AAA-9012-5489BBAB0295}" type="presOf" srcId="{6B3F637C-3F1A-42FE-9D31-7F251791B499}" destId="{E83C0D5D-A374-4AED-AA4D-BE1A29AB07A1}" srcOrd="0" destOrd="0" presId="urn:microsoft.com/office/officeart/2005/8/layout/hierarchy1"/>
    <dgm:cxn modelId="{1603DA35-526D-4033-89B5-B2B11B34798B}" type="presOf" srcId="{AA51BFB7-5B14-474C-835F-E249D740F397}" destId="{A737A754-CCE2-46F7-8200-D246DB67D1B1}" srcOrd="0" destOrd="0" presId="urn:microsoft.com/office/officeart/2005/8/layout/hierarchy1"/>
    <dgm:cxn modelId="{0BD6521A-A5AF-4A8D-B073-ED4B365C3A41}" type="presOf" srcId="{ACDAC545-98F5-4837-BA6B-85DD171BD078}" destId="{96B2CCC3-5492-4FD0-B178-F02C96D39696}" srcOrd="0" destOrd="0" presId="urn:microsoft.com/office/officeart/2005/8/layout/hierarchy1"/>
    <dgm:cxn modelId="{A09E6535-18F1-4299-880E-3E853280D667}" type="presOf" srcId="{03512D91-C704-4EA3-8A8D-BC7E81771E32}" destId="{712D531E-3CE4-4B71-A3AF-877A13F33314}" srcOrd="0" destOrd="0" presId="urn:microsoft.com/office/officeart/2005/8/layout/hierarchy1"/>
    <dgm:cxn modelId="{17F3AC17-0595-4691-9C08-76FB5FDF0034}" type="presOf" srcId="{4E50FA54-700E-4F9C-939A-633178CBD344}" destId="{7B83D29D-0398-4BAA-8ADB-A5C8258E329D}" srcOrd="0" destOrd="0" presId="urn:microsoft.com/office/officeart/2005/8/layout/hierarchy1"/>
    <dgm:cxn modelId="{03B9020F-A9E3-4639-BE35-C51E5205F1E2}" srcId="{09A62C21-DC3D-48D5-ABC1-CA18A7462E58}" destId="{A49A2671-AD07-442C-9A1C-022980AD5F7A}" srcOrd="1" destOrd="0" parTransId="{1B248425-B7A9-47AD-B6C6-12F59EB4B31D}" sibTransId="{9D5579DF-D1C6-463D-85E2-5BE7DE1F4E9D}"/>
    <dgm:cxn modelId="{5764F1F9-9AFA-4107-8EE4-44CDE93B85F8}" type="presOf" srcId="{E6070554-B2AE-4416-9A37-281252DBBB69}" destId="{D8F2CB53-6F6A-42F6-9828-5A1D6D334355}" srcOrd="0" destOrd="0" presId="urn:microsoft.com/office/officeart/2005/8/layout/hierarchy1"/>
    <dgm:cxn modelId="{CECD26C2-F09B-469C-B2A6-BF42C1509728}" type="presOf" srcId="{6D463096-07BF-4790-B24B-F47004A6666F}" destId="{759C70FF-4887-469D-8BE0-3BF975A220E7}" srcOrd="0" destOrd="0" presId="urn:microsoft.com/office/officeart/2005/8/layout/hierarchy1"/>
    <dgm:cxn modelId="{46A7A542-2066-41D2-A2B7-98ED4D4E45FA}" type="presOf" srcId="{2C1EB645-8596-4D2D-B227-15F9223790FA}" destId="{5EC18E41-C14B-430B-81AE-4992474A6137}" srcOrd="0" destOrd="0" presId="urn:microsoft.com/office/officeart/2005/8/layout/hierarchy1"/>
    <dgm:cxn modelId="{028EAF76-D87B-4ED6-B712-0A8E3CF83CFB}" type="presOf" srcId="{1B248425-B7A9-47AD-B6C6-12F59EB4B31D}" destId="{85874548-FA51-4509-8C53-2CF7D4B84EF8}" srcOrd="0" destOrd="0" presId="urn:microsoft.com/office/officeart/2005/8/layout/hierarchy1"/>
    <dgm:cxn modelId="{8C8AF988-9A67-40D1-AAC1-C006E1B5AAC9}" srcId="{FACD21C4-BAC1-4B1A-847D-F692664178B1}" destId="{4D3C8CB5-4D4A-4CC2-84E4-0BBA81F58501}" srcOrd="0" destOrd="0" parTransId="{69164AA8-6694-4BA6-ABE4-818324677DDA}" sibTransId="{997ED5AB-64BF-4C21-9386-49B3C8110CE5}"/>
    <dgm:cxn modelId="{8FEDF815-894E-4E9A-933D-5BC0B9CC7560}" srcId="{BA34F391-4163-418F-B3F2-7C88AF1051AE}" destId="{40877C86-700B-4AF5-83E7-8B3CA4940D23}" srcOrd="0" destOrd="0" parTransId="{B936B8BA-32CB-41CF-BDCA-67D984CBC5D8}" sibTransId="{D2EB94CE-4746-468F-9DCE-1E8013D168AE}"/>
    <dgm:cxn modelId="{3F83237A-6722-4389-A739-53125146668D}" srcId="{4D3C8CB5-4D4A-4CC2-84E4-0BBA81F58501}" destId="{96DF8B02-C541-4AED-B68B-BCE5FBE7DBFF}" srcOrd="2" destOrd="0" parTransId="{D41F0E00-1259-456D-BC22-84E68B82EF10}" sibTransId="{35B0C6BC-2787-40F9-A8AD-6E5F0D04FE50}"/>
    <dgm:cxn modelId="{C1157894-FD36-42EF-8291-A180CBCCFE5D}" srcId="{877F791B-8454-4A8E-AD32-D5317DE81DE5}" destId="{AA51BFB7-5B14-474C-835F-E249D740F397}" srcOrd="1" destOrd="0" parTransId="{F7955661-483D-42AA-AF43-BCA20D303481}" sibTransId="{85E7C67D-E93F-41D7-8646-C6C15881864D}"/>
    <dgm:cxn modelId="{642E27AD-30A5-469E-A8DE-FC444C910756}" type="presOf" srcId="{3E981A97-0767-4429-9EEB-9BBB6555A27A}" destId="{79BAD140-3427-4920-936E-A2E85C6459D9}" srcOrd="0" destOrd="0" presId="urn:microsoft.com/office/officeart/2005/8/layout/hierarchy1"/>
    <dgm:cxn modelId="{9BE24C74-EF3E-4100-B520-E346A0BC3ACC}" type="presOf" srcId="{5C4B30D7-043A-42F6-B31A-DBDC14B737B1}" destId="{1F8FCC7C-A30F-4565-BD09-453F4D0D31F0}" srcOrd="0" destOrd="0" presId="urn:microsoft.com/office/officeart/2005/8/layout/hierarchy1"/>
    <dgm:cxn modelId="{F34CD7D3-2984-4CF3-B2F7-470C0D2F07CB}" type="presOf" srcId="{A49A2671-AD07-442C-9A1C-022980AD5F7A}" destId="{852D4617-1BB2-42E7-977C-BDF650C34C7C}" srcOrd="0" destOrd="0" presId="urn:microsoft.com/office/officeart/2005/8/layout/hierarchy1"/>
    <dgm:cxn modelId="{B13102FD-880B-48EE-AA60-F41F8634F7DE}" type="presOf" srcId="{4D3C8CB5-4D4A-4CC2-84E4-0BBA81F58501}" destId="{069C833B-2952-4828-8D6B-2791663AA81E}" srcOrd="0" destOrd="0" presId="urn:microsoft.com/office/officeart/2005/8/layout/hierarchy1"/>
    <dgm:cxn modelId="{38026F98-F2EB-46EF-9B26-8F5196686D09}" type="presOf" srcId="{A3E93419-D139-4384-AF1D-0C1E056F5A48}" destId="{8FBAADF5-4103-461D-8183-9F4B78D32E89}" srcOrd="0" destOrd="0" presId="urn:microsoft.com/office/officeart/2005/8/layout/hierarchy1"/>
    <dgm:cxn modelId="{2443FFD4-A1B8-4280-A347-B22ADC3401F0}" type="presOf" srcId="{F1BB2708-705C-4FF5-9CA2-7AA0CD61CE2E}" destId="{015887A3-1755-4222-A0D4-05B2C8C77E85}" srcOrd="0" destOrd="0" presId="urn:microsoft.com/office/officeart/2005/8/layout/hierarchy1"/>
    <dgm:cxn modelId="{F5005600-47D0-4C35-9ABC-0F23AB8C69B2}" srcId="{4D3C8CB5-4D4A-4CC2-84E4-0BBA81F58501}" destId="{697EAEA2-BFA8-470D-ABF0-823403D8D94E}" srcOrd="3" destOrd="0" parTransId="{4E50FA54-700E-4F9C-939A-633178CBD344}" sibTransId="{0BD13C97-3308-4DEA-8410-59EE8B46726F}"/>
    <dgm:cxn modelId="{8895C09F-CD24-492F-8620-52512CEE2231}" type="presOf" srcId="{61A611DE-AE15-40D0-88FD-A5633C8D39D4}" destId="{62CFACD2-8BDF-4CBE-B4DC-A02143627486}" srcOrd="0" destOrd="0" presId="urn:microsoft.com/office/officeart/2005/8/layout/hierarchy1"/>
    <dgm:cxn modelId="{6878E823-07E8-44AC-A6F4-3FB0EE1C23CA}" srcId="{9A6E15EB-D134-43A4-85B5-B53A95EE15E8}" destId="{4ACC6E0B-AF48-4C7D-8F16-8FFADFC974C1}" srcOrd="0" destOrd="0" parTransId="{CCB439B4-D2F7-4BA8-9482-3734685D8C7E}" sibTransId="{AE5A2669-D258-48F1-ADCF-D1969877D9E9}"/>
    <dgm:cxn modelId="{FC0C48E9-B17D-445A-B5EC-E6BAC2E7CF6E}" type="presOf" srcId="{09A62C21-DC3D-48D5-ABC1-CA18A7462E58}" destId="{D6978D4C-9958-4CBE-B367-10FD680E674A}" srcOrd="0" destOrd="0" presId="urn:microsoft.com/office/officeart/2005/8/layout/hierarchy1"/>
    <dgm:cxn modelId="{D794BAD9-9463-41BD-966C-68C9FC0F49F5}" srcId="{6B3F637C-3F1A-42FE-9D31-7F251791B499}" destId="{A08B156E-DE14-47B2-BC3D-8EC2C59BC432}" srcOrd="1" destOrd="0" parTransId="{03512D91-C704-4EA3-8A8D-BC7E81771E32}" sibTransId="{A8A295DA-1DC2-414A-A2F1-AADBF08258AA}"/>
    <dgm:cxn modelId="{D6AC6E74-AEF0-42FE-8DF1-52C488B62A92}" srcId="{09A62C21-DC3D-48D5-ABC1-CA18A7462E58}" destId="{19B57F61-C27F-4A4A-9617-EAB0FA8053A3}" srcOrd="0" destOrd="0" parTransId="{B2B081DB-1409-423E-B330-29945B9C8636}" sibTransId="{DA7F3104-B691-4005-A861-144541E6F00F}"/>
    <dgm:cxn modelId="{C866B0AC-A5C7-4735-BD40-E1CDC1D9AAB3}" srcId="{4ACC6E0B-AF48-4C7D-8F16-8FFADFC974C1}" destId="{354348EA-7A7C-4E17-AC2E-05644D19F44B}" srcOrd="1" destOrd="0" parTransId="{0F386D09-CCA7-4244-A0EE-89B32CAA136E}" sibTransId="{6D2B6339-9194-4079-9AD4-34E67D7EB1B6}"/>
    <dgm:cxn modelId="{362A8FDC-738E-4BFA-B8E3-B441E5870A9A}" type="presParOf" srcId="{195B9F5E-07A4-4FB5-8918-B422382E9748}" destId="{0E734F61-B593-42BF-9D1C-6F5DBB1357A3}" srcOrd="0" destOrd="0" presId="urn:microsoft.com/office/officeart/2005/8/layout/hierarchy1"/>
    <dgm:cxn modelId="{1F2ECB16-E0F5-4B73-A8E9-E5E0A02245F4}" type="presParOf" srcId="{0E734F61-B593-42BF-9D1C-6F5DBB1357A3}" destId="{4F0515FC-9BFA-49DB-AD90-613D31898CCE}" srcOrd="0" destOrd="0" presId="urn:microsoft.com/office/officeart/2005/8/layout/hierarchy1"/>
    <dgm:cxn modelId="{F82EDB78-6472-456D-840E-AAA0F8CDA7B8}" type="presParOf" srcId="{4F0515FC-9BFA-49DB-AD90-613D31898CCE}" destId="{5E87F92F-D1CC-42E4-8523-EC55569945F5}" srcOrd="0" destOrd="0" presId="urn:microsoft.com/office/officeart/2005/8/layout/hierarchy1"/>
    <dgm:cxn modelId="{52ACE892-C415-4E0B-9404-E454F0778FAB}" type="presParOf" srcId="{4F0515FC-9BFA-49DB-AD90-613D31898CCE}" destId="{069C833B-2952-4828-8D6B-2791663AA81E}" srcOrd="1" destOrd="0" presId="urn:microsoft.com/office/officeart/2005/8/layout/hierarchy1"/>
    <dgm:cxn modelId="{D09AA833-B2CE-46EF-B106-1D19028A5CDB}" type="presParOf" srcId="{0E734F61-B593-42BF-9D1C-6F5DBB1357A3}" destId="{3292D124-92D3-4F63-A290-A7AEADD37F69}" srcOrd="1" destOrd="0" presId="urn:microsoft.com/office/officeart/2005/8/layout/hierarchy1"/>
    <dgm:cxn modelId="{966D22AC-CDA5-4A70-8C03-6B1C141B108F}" type="presParOf" srcId="{3292D124-92D3-4F63-A290-A7AEADD37F69}" destId="{D2F188D1-9004-40F8-A9A6-7DBFFE6EF24D}" srcOrd="0" destOrd="0" presId="urn:microsoft.com/office/officeart/2005/8/layout/hierarchy1"/>
    <dgm:cxn modelId="{7060CADE-DC87-4FEA-8788-CA5624183AB0}" type="presParOf" srcId="{3292D124-92D3-4F63-A290-A7AEADD37F69}" destId="{5F79DAFE-E60A-4675-B74A-430FB0505BC6}" srcOrd="1" destOrd="0" presId="urn:microsoft.com/office/officeart/2005/8/layout/hierarchy1"/>
    <dgm:cxn modelId="{94A3B7AE-5F71-4179-ABBC-FFAA7C499194}" type="presParOf" srcId="{5F79DAFE-E60A-4675-B74A-430FB0505BC6}" destId="{1C4C6E72-2D4C-4F00-9E05-D7418DCB596A}" srcOrd="0" destOrd="0" presId="urn:microsoft.com/office/officeart/2005/8/layout/hierarchy1"/>
    <dgm:cxn modelId="{3E75CD40-6194-494C-A4C5-B56A36AF2817}" type="presParOf" srcId="{1C4C6E72-2D4C-4F00-9E05-D7418DCB596A}" destId="{242900A0-E59F-4CC8-89AD-C8198A06658B}" srcOrd="0" destOrd="0" presId="urn:microsoft.com/office/officeart/2005/8/layout/hierarchy1"/>
    <dgm:cxn modelId="{3927DE1B-A219-463D-A134-1430688F2FB2}" type="presParOf" srcId="{1C4C6E72-2D4C-4F00-9E05-D7418DCB596A}" destId="{8FBAADF5-4103-461D-8183-9F4B78D32E89}" srcOrd="1" destOrd="0" presId="urn:microsoft.com/office/officeart/2005/8/layout/hierarchy1"/>
    <dgm:cxn modelId="{147DE640-097F-4178-BAC5-CA1F937C3FFF}" type="presParOf" srcId="{5F79DAFE-E60A-4675-B74A-430FB0505BC6}" destId="{9362948B-E94F-416F-9808-B458995BA105}" srcOrd="1" destOrd="0" presId="urn:microsoft.com/office/officeart/2005/8/layout/hierarchy1"/>
    <dgm:cxn modelId="{ADD1AFDC-5913-4F41-89D5-74D495D65929}" type="presParOf" srcId="{9362948B-E94F-416F-9808-B458995BA105}" destId="{759C70FF-4887-469D-8BE0-3BF975A220E7}" srcOrd="0" destOrd="0" presId="urn:microsoft.com/office/officeart/2005/8/layout/hierarchy1"/>
    <dgm:cxn modelId="{B3C761C3-445F-4B7A-81EE-BF48273132AD}" type="presParOf" srcId="{9362948B-E94F-416F-9808-B458995BA105}" destId="{9BFA0F4B-18B1-4F88-9E89-6157E877CC94}" srcOrd="1" destOrd="0" presId="urn:microsoft.com/office/officeart/2005/8/layout/hierarchy1"/>
    <dgm:cxn modelId="{23ED5153-81EF-408C-8CEF-0454E702708A}" type="presParOf" srcId="{9BFA0F4B-18B1-4F88-9E89-6157E877CC94}" destId="{F6DA5BBB-13C0-40E1-8D68-B09D73385C2C}" srcOrd="0" destOrd="0" presId="urn:microsoft.com/office/officeart/2005/8/layout/hierarchy1"/>
    <dgm:cxn modelId="{BB903E8F-2F74-4745-991F-EFE177777115}" type="presParOf" srcId="{F6DA5BBB-13C0-40E1-8D68-B09D73385C2C}" destId="{B5CB2624-CA5A-45AE-AEB0-2F5B2857D358}" srcOrd="0" destOrd="0" presId="urn:microsoft.com/office/officeart/2005/8/layout/hierarchy1"/>
    <dgm:cxn modelId="{71588107-7813-4EA5-80C5-F1BDD1093AF8}" type="presParOf" srcId="{F6DA5BBB-13C0-40E1-8D68-B09D73385C2C}" destId="{D6978D4C-9958-4CBE-B367-10FD680E674A}" srcOrd="1" destOrd="0" presId="urn:microsoft.com/office/officeart/2005/8/layout/hierarchy1"/>
    <dgm:cxn modelId="{FD025ACA-86E8-4AB9-9373-0990149A82C6}" type="presParOf" srcId="{9BFA0F4B-18B1-4F88-9E89-6157E877CC94}" destId="{84DAF1F9-883D-4B2B-AC5A-CC7CD3F5A462}" srcOrd="1" destOrd="0" presId="urn:microsoft.com/office/officeart/2005/8/layout/hierarchy1"/>
    <dgm:cxn modelId="{11A145A0-1C5D-4126-934B-98E1C6DE0826}" type="presParOf" srcId="{84DAF1F9-883D-4B2B-AC5A-CC7CD3F5A462}" destId="{52F94372-0A1E-4CCA-B935-7859201061C7}" srcOrd="0" destOrd="0" presId="urn:microsoft.com/office/officeart/2005/8/layout/hierarchy1"/>
    <dgm:cxn modelId="{E3165A0A-0865-4A89-9BF3-3722E0B63279}" type="presParOf" srcId="{84DAF1F9-883D-4B2B-AC5A-CC7CD3F5A462}" destId="{AE4748C7-5E0B-401E-8B2A-2E68BB47E854}" srcOrd="1" destOrd="0" presId="urn:microsoft.com/office/officeart/2005/8/layout/hierarchy1"/>
    <dgm:cxn modelId="{01CC0213-C0F8-4B75-89A2-8F8A81DB6461}" type="presParOf" srcId="{AE4748C7-5E0B-401E-8B2A-2E68BB47E854}" destId="{44FC4B4D-2FF1-4135-B938-F34EFDBE1861}" srcOrd="0" destOrd="0" presId="urn:microsoft.com/office/officeart/2005/8/layout/hierarchy1"/>
    <dgm:cxn modelId="{102665D1-A4DF-451E-A444-6D5D320D78D8}" type="presParOf" srcId="{44FC4B4D-2FF1-4135-B938-F34EFDBE1861}" destId="{00E1EFC0-84D5-448D-B771-9C7D333FCFB5}" srcOrd="0" destOrd="0" presId="urn:microsoft.com/office/officeart/2005/8/layout/hierarchy1"/>
    <dgm:cxn modelId="{EF0DBE7C-35A1-47E2-962E-8541C4778C5C}" type="presParOf" srcId="{44FC4B4D-2FF1-4135-B938-F34EFDBE1861}" destId="{850753A1-C32B-4799-8966-333DA95F4523}" srcOrd="1" destOrd="0" presId="urn:microsoft.com/office/officeart/2005/8/layout/hierarchy1"/>
    <dgm:cxn modelId="{F954EC45-D053-49E5-BAE4-6DF1CA2BF2B0}" type="presParOf" srcId="{AE4748C7-5E0B-401E-8B2A-2E68BB47E854}" destId="{432C1CF6-2AED-4B0B-AEC9-2757DBABF5D5}" srcOrd="1" destOrd="0" presId="urn:microsoft.com/office/officeart/2005/8/layout/hierarchy1"/>
    <dgm:cxn modelId="{F9FDAC4F-58D0-4AC3-BF16-FCBFA8241633}" type="presParOf" srcId="{84DAF1F9-883D-4B2B-AC5A-CC7CD3F5A462}" destId="{85874548-FA51-4509-8C53-2CF7D4B84EF8}" srcOrd="2" destOrd="0" presId="urn:microsoft.com/office/officeart/2005/8/layout/hierarchy1"/>
    <dgm:cxn modelId="{1B012DFC-4856-4089-903C-BED23EB1F033}" type="presParOf" srcId="{84DAF1F9-883D-4B2B-AC5A-CC7CD3F5A462}" destId="{765BDAF7-224C-410C-A7B6-7768D612D89B}" srcOrd="3" destOrd="0" presId="urn:microsoft.com/office/officeart/2005/8/layout/hierarchy1"/>
    <dgm:cxn modelId="{4F297997-243D-487F-BB0E-D2E152AA4D98}" type="presParOf" srcId="{765BDAF7-224C-410C-A7B6-7768D612D89B}" destId="{157C31FE-DE9D-4F68-B838-6E98866BD2FB}" srcOrd="0" destOrd="0" presId="urn:microsoft.com/office/officeart/2005/8/layout/hierarchy1"/>
    <dgm:cxn modelId="{F47DE7C0-B4F9-45FE-B817-6E66027E62E2}" type="presParOf" srcId="{157C31FE-DE9D-4F68-B838-6E98866BD2FB}" destId="{5F999391-DD4A-4133-92F6-22170FDB0C98}" srcOrd="0" destOrd="0" presId="urn:microsoft.com/office/officeart/2005/8/layout/hierarchy1"/>
    <dgm:cxn modelId="{926DDD5A-44E9-4E90-AA24-48899C9E4120}" type="presParOf" srcId="{157C31FE-DE9D-4F68-B838-6E98866BD2FB}" destId="{852D4617-1BB2-42E7-977C-BDF650C34C7C}" srcOrd="1" destOrd="0" presId="urn:microsoft.com/office/officeart/2005/8/layout/hierarchy1"/>
    <dgm:cxn modelId="{6A72D786-0DE4-483C-B6E7-28CC02FB2BB3}" type="presParOf" srcId="{765BDAF7-224C-410C-A7B6-7768D612D89B}" destId="{56569686-EA5A-443C-B5EA-D62BF6761A5C}" srcOrd="1" destOrd="0" presId="urn:microsoft.com/office/officeart/2005/8/layout/hierarchy1"/>
    <dgm:cxn modelId="{B5B945F4-F584-405E-A715-61B180A7964A}" type="presParOf" srcId="{3292D124-92D3-4F63-A290-A7AEADD37F69}" destId="{A514162C-8B9C-4DEA-BD74-784A1ED87149}" srcOrd="2" destOrd="0" presId="urn:microsoft.com/office/officeart/2005/8/layout/hierarchy1"/>
    <dgm:cxn modelId="{7CAFBD28-749D-4558-A6F6-E1816145BC3C}" type="presParOf" srcId="{3292D124-92D3-4F63-A290-A7AEADD37F69}" destId="{5A70D4F2-D05B-420C-8F47-799819B5A739}" srcOrd="3" destOrd="0" presId="urn:microsoft.com/office/officeart/2005/8/layout/hierarchy1"/>
    <dgm:cxn modelId="{E1A55A1C-E734-4521-AAC9-7A8299985BF5}" type="presParOf" srcId="{5A70D4F2-D05B-420C-8F47-799819B5A739}" destId="{D031BBA7-CFBB-4A75-AA4C-5CB18BD99368}" srcOrd="0" destOrd="0" presId="urn:microsoft.com/office/officeart/2005/8/layout/hierarchy1"/>
    <dgm:cxn modelId="{2291796D-A880-450B-952B-D2F1E297EF74}" type="presParOf" srcId="{D031BBA7-CFBB-4A75-AA4C-5CB18BD99368}" destId="{BF163E88-8C4F-4A66-85EC-F8E52E55DC8F}" srcOrd="0" destOrd="0" presId="urn:microsoft.com/office/officeart/2005/8/layout/hierarchy1"/>
    <dgm:cxn modelId="{DAFEF9DB-ABD6-451D-978C-04E67956A73E}" type="presParOf" srcId="{D031BBA7-CFBB-4A75-AA4C-5CB18BD99368}" destId="{CAB753DC-79EB-45E9-BEBB-83279E5ABBE5}" srcOrd="1" destOrd="0" presId="urn:microsoft.com/office/officeart/2005/8/layout/hierarchy1"/>
    <dgm:cxn modelId="{4156E080-83C8-4DE3-BD9A-17A7EEB96D50}" type="presParOf" srcId="{5A70D4F2-D05B-420C-8F47-799819B5A739}" destId="{D0A82806-FA9B-4BBF-80E6-18A408663E3B}" srcOrd="1" destOrd="0" presId="urn:microsoft.com/office/officeart/2005/8/layout/hierarchy1"/>
    <dgm:cxn modelId="{221AA640-9C09-4230-BD88-C9605FFA362B}" type="presParOf" srcId="{D0A82806-FA9B-4BBF-80E6-18A408663E3B}" destId="{E279D3B8-56A8-471F-A2D2-8DE82EB0ECDB}" srcOrd="0" destOrd="0" presId="urn:microsoft.com/office/officeart/2005/8/layout/hierarchy1"/>
    <dgm:cxn modelId="{C3C877E4-C6CB-4426-AF91-329DFA462045}" type="presParOf" srcId="{D0A82806-FA9B-4BBF-80E6-18A408663E3B}" destId="{FEAB0DA5-DD29-4BA1-8ECD-FB4BF436B1A1}" srcOrd="1" destOrd="0" presId="urn:microsoft.com/office/officeart/2005/8/layout/hierarchy1"/>
    <dgm:cxn modelId="{38EEC581-3685-49ED-9124-556C650BA274}" type="presParOf" srcId="{FEAB0DA5-DD29-4BA1-8ECD-FB4BF436B1A1}" destId="{424C34EE-B112-4AEB-AB59-41AF7299AFDC}" srcOrd="0" destOrd="0" presId="urn:microsoft.com/office/officeart/2005/8/layout/hierarchy1"/>
    <dgm:cxn modelId="{0039EE0E-0849-4AA5-8833-EA7982730BD8}" type="presParOf" srcId="{424C34EE-B112-4AEB-AB59-41AF7299AFDC}" destId="{DAD7E46B-E2A6-4D31-8241-F730B60075BD}" srcOrd="0" destOrd="0" presId="urn:microsoft.com/office/officeart/2005/8/layout/hierarchy1"/>
    <dgm:cxn modelId="{7B00AB52-2A60-4E30-9566-857B01F4D524}" type="presParOf" srcId="{424C34EE-B112-4AEB-AB59-41AF7299AFDC}" destId="{06830B50-8271-46FF-8E40-F5A3B38A9EDD}" srcOrd="1" destOrd="0" presId="urn:microsoft.com/office/officeart/2005/8/layout/hierarchy1"/>
    <dgm:cxn modelId="{A5D09C41-A29F-4B8F-99E6-9F85B38FD04B}" type="presParOf" srcId="{FEAB0DA5-DD29-4BA1-8ECD-FB4BF436B1A1}" destId="{0F061C49-9621-4C5D-A070-C1AAEC923D81}" srcOrd="1" destOrd="0" presId="urn:microsoft.com/office/officeart/2005/8/layout/hierarchy1"/>
    <dgm:cxn modelId="{75F85E4A-1D9E-453F-8A6F-F3263BFF7D9B}" type="presParOf" srcId="{0F061C49-9621-4C5D-A070-C1AAEC923D81}" destId="{5EC18E41-C14B-430B-81AE-4992474A6137}" srcOrd="0" destOrd="0" presId="urn:microsoft.com/office/officeart/2005/8/layout/hierarchy1"/>
    <dgm:cxn modelId="{A1C86084-40CC-48BF-AD7C-D1D15F59ED30}" type="presParOf" srcId="{0F061C49-9621-4C5D-A070-C1AAEC923D81}" destId="{976CCE5A-0FCA-4F9F-BBAC-360234E37F92}" srcOrd="1" destOrd="0" presId="urn:microsoft.com/office/officeart/2005/8/layout/hierarchy1"/>
    <dgm:cxn modelId="{0F0B833B-B879-4604-97C4-1CBD5D9CB278}" type="presParOf" srcId="{976CCE5A-0FCA-4F9F-BBAC-360234E37F92}" destId="{9B70419C-C093-4AEB-A482-5124596F28E2}" srcOrd="0" destOrd="0" presId="urn:microsoft.com/office/officeart/2005/8/layout/hierarchy1"/>
    <dgm:cxn modelId="{82C1E539-9F9A-4846-A3FA-2E27CFDA55F1}" type="presParOf" srcId="{9B70419C-C093-4AEB-A482-5124596F28E2}" destId="{C11D1A7A-2ADB-4B9A-8852-E015E30C8377}" srcOrd="0" destOrd="0" presId="urn:microsoft.com/office/officeart/2005/8/layout/hierarchy1"/>
    <dgm:cxn modelId="{40974E4F-9531-4E6C-BEDB-C4E4306D4A19}" type="presParOf" srcId="{9B70419C-C093-4AEB-A482-5124596F28E2}" destId="{DB5DF490-F106-419D-93E7-B3C1718E31EC}" srcOrd="1" destOrd="0" presId="urn:microsoft.com/office/officeart/2005/8/layout/hierarchy1"/>
    <dgm:cxn modelId="{C1258BC0-6F51-4E24-AF8A-2BF6509064A4}" type="presParOf" srcId="{976CCE5A-0FCA-4F9F-BBAC-360234E37F92}" destId="{851D14CD-20D0-4C41-9933-C49B93065454}" srcOrd="1" destOrd="0" presId="urn:microsoft.com/office/officeart/2005/8/layout/hierarchy1"/>
    <dgm:cxn modelId="{8BDC8E9B-0747-4859-97BF-AAD65C0510DC}" type="presParOf" srcId="{0F061C49-9621-4C5D-A070-C1AAEC923D81}" destId="{7F9A4E4C-448F-4879-9513-BEE277FF791B}" srcOrd="2" destOrd="0" presId="urn:microsoft.com/office/officeart/2005/8/layout/hierarchy1"/>
    <dgm:cxn modelId="{167EEECF-E2C6-4444-AA74-644097B81326}" type="presParOf" srcId="{0F061C49-9621-4C5D-A070-C1AAEC923D81}" destId="{FA10AE4E-3104-488F-A726-2D165766FC53}" srcOrd="3" destOrd="0" presId="urn:microsoft.com/office/officeart/2005/8/layout/hierarchy1"/>
    <dgm:cxn modelId="{B992493C-0168-4AC0-8E9C-727F99AE8961}" type="presParOf" srcId="{FA10AE4E-3104-488F-A726-2D165766FC53}" destId="{5B697223-9FDD-4740-89BB-25BA827EDFDD}" srcOrd="0" destOrd="0" presId="urn:microsoft.com/office/officeart/2005/8/layout/hierarchy1"/>
    <dgm:cxn modelId="{31467270-F71B-4EEE-9CE6-E8E32F3D0C5A}" type="presParOf" srcId="{5B697223-9FDD-4740-89BB-25BA827EDFDD}" destId="{F62238BD-EE47-49A0-B427-92DA6D8F39E2}" srcOrd="0" destOrd="0" presId="urn:microsoft.com/office/officeart/2005/8/layout/hierarchy1"/>
    <dgm:cxn modelId="{398AA3A9-ADBA-4F6E-9D9B-7425619AAC08}" type="presParOf" srcId="{5B697223-9FDD-4740-89BB-25BA827EDFDD}" destId="{8B8728FD-7733-4C5E-9DB7-7AECDC221C35}" srcOrd="1" destOrd="0" presId="urn:microsoft.com/office/officeart/2005/8/layout/hierarchy1"/>
    <dgm:cxn modelId="{57ABDC7A-2BB9-49CC-BC9A-458D8CB9D310}" type="presParOf" srcId="{FA10AE4E-3104-488F-A726-2D165766FC53}" destId="{30933D18-BB3E-4BAA-AF80-63FC332D4A26}" srcOrd="1" destOrd="0" presId="urn:microsoft.com/office/officeart/2005/8/layout/hierarchy1"/>
    <dgm:cxn modelId="{C735713B-33B3-41BB-9CFC-481885B8CFC1}" type="presParOf" srcId="{3292D124-92D3-4F63-A290-A7AEADD37F69}" destId="{64648DB7-5420-4F5F-9A55-8AABFC73D461}" srcOrd="4" destOrd="0" presId="urn:microsoft.com/office/officeart/2005/8/layout/hierarchy1"/>
    <dgm:cxn modelId="{1BE03DBF-3F8A-4640-8B9F-3B6C27B48181}" type="presParOf" srcId="{3292D124-92D3-4F63-A290-A7AEADD37F69}" destId="{567D22F6-E53F-4F03-8D73-DD8032C70F8A}" srcOrd="5" destOrd="0" presId="urn:microsoft.com/office/officeart/2005/8/layout/hierarchy1"/>
    <dgm:cxn modelId="{D92E67D9-625D-4A60-B690-F9184138DF77}" type="presParOf" srcId="{567D22F6-E53F-4F03-8D73-DD8032C70F8A}" destId="{05EE78D5-9007-41D5-8806-A0EB6A76AED8}" srcOrd="0" destOrd="0" presId="urn:microsoft.com/office/officeart/2005/8/layout/hierarchy1"/>
    <dgm:cxn modelId="{273023C9-350A-4ADF-BEC2-6C2CF2AF5BCA}" type="presParOf" srcId="{05EE78D5-9007-41D5-8806-A0EB6A76AED8}" destId="{DDF501A1-B297-47EA-8727-EEAC3859B4F4}" srcOrd="0" destOrd="0" presId="urn:microsoft.com/office/officeart/2005/8/layout/hierarchy1"/>
    <dgm:cxn modelId="{CEB96C84-2BEB-4263-BB0A-AD291503CCDE}" type="presParOf" srcId="{05EE78D5-9007-41D5-8806-A0EB6A76AED8}" destId="{29DCCFD9-D700-4B3A-9073-ABC0AD10872D}" srcOrd="1" destOrd="0" presId="urn:microsoft.com/office/officeart/2005/8/layout/hierarchy1"/>
    <dgm:cxn modelId="{688AF339-F617-4539-821B-0F3AAE91A371}" type="presParOf" srcId="{567D22F6-E53F-4F03-8D73-DD8032C70F8A}" destId="{DD31B1DE-A0B6-473B-A648-B0AB4BE71090}" srcOrd="1" destOrd="0" presId="urn:microsoft.com/office/officeart/2005/8/layout/hierarchy1"/>
    <dgm:cxn modelId="{EDEA4411-69CD-43A8-BB19-564F128D69A6}" type="presParOf" srcId="{DD31B1DE-A0B6-473B-A648-B0AB4BE71090}" destId="{1F8FCC7C-A30F-4565-BD09-453F4D0D31F0}" srcOrd="0" destOrd="0" presId="urn:microsoft.com/office/officeart/2005/8/layout/hierarchy1"/>
    <dgm:cxn modelId="{44B3E715-F85A-4BF3-B879-19F18A78F171}" type="presParOf" srcId="{DD31B1DE-A0B6-473B-A648-B0AB4BE71090}" destId="{5014FA4E-8940-4BCC-8165-4C90990C725A}" srcOrd="1" destOrd="0" presId="urn:microsoft.com/office/officeart/2005/8/layout/hierarchy1"/>
    <dgm:cxn modelId="{88A43982-BC0C-4CD1-9EFC-3BCF3A69F187}" type="presParOf" srcId="{5014FA4E-8940-4BCC-8165-4C90990C725A}" destId="{FDEB2B6A-4831-432F-A308-5025DBDF60A3}" srcOrd="0" destOrd="0" presId="urn:microsoft.com/office/officeart/2005/8/layout/hierarchy1"/>
    <dgm:cxn modelId="{EFA7E9AB-5EED-42BD-B29A-C91872FED094}" type="presParOf" srcId="{FDEB2B6A-4831-432F-A308-5025DBDF60A3}" destId="{05608BAE-22C7-4EE0-A715-14E52CF588AE}" srcOrd="0" destOrd="0" presId="urn:microsoft.com/office/officeart/2005/8/layout/hierarchy1"/>
    <dgm:cxn modelId="{B22D5544-358F-4766-A96A-34B6AEF5B596}" type="presParOf" srcId="{FDEB2B6A-4831-432F-A308-5025DBDF60A3}" destId="{F82EFB35-4A3A-4080-A819-2FF6A5A6E5EE}" srcOrd="1" destOrd="0" presId="urn:microsoft.com/office/officeart/2005/8/layout/hierarchy1"/>
    <dgm:cxn modelId="{B7E8B50A-4B1D-4ECD-B261-6B3ECBBFDD2B}" type="presParOf" srcId="{5014FA4E-8940-4BCC-8165-4C90990C725A}" destId="{E7E873BF-F736-49CE-BFE6-35DAA8B98427}" srcOrd="1" destOrd="0" presId="urn:microsoft.com/office/officeart/2005/8/layout/hierarchy1"/>
    <dgm:cxn modelId="{BBA1378B-80BC-4C94-8FD5-E79DDD084528}" type="presParOf" srcId="{E7E873BF-F736-49CE-BFE6-35DAA8B98427}" destId="{DB351BB5-F5C1-4DFB-8930-B12CB05424F2}" srcOrd="0" destOrd="0" presId="urn:microsoft.com/office/officeart/2005/8/layout/hierarchy1"/>
    <dgm:cxn modelId="{F6C2ED2B-AE3B-46D4-82EB-5C90B3CFF998}" type="presParOf" srcId="{E7E873BF-F736-49CE-BFE6-35DAA8B98427}" destId="{B828D884-9B8B-4DFB-8F88-96CCE294F005}" srcOrd="1" destOrd="0" presId="urn:microsoft.com/office/officeart/2005/8/layout/hierarchy1"/>
    <dgm:cxn modelId="{9A4E58A2-0FC0-4DBD-8398-75885E70C280}" type="presParOf" srcId="{B828D884-9B8B-4DFB-8F88-96CCE294F005}" destId="{166861B0-6B88-4D9C-A0E1-B68711F1A853}" srcOrd="0" destOrd="0" presId="urn:microsoft.com/office/officeart/2005/8/layout/hierarchy1"/>
    <dgm:cxn modelId="{0573F577-D993-435B-A382-C180F2ECED03}" type="presParOf" srcId="{166861B0-6B88-4D9C-A0E1-B68711F1A853}" destId="{6DD7619A-CD8E-406D-99F4-3759F7BAB6EE}" srcOrd="0" destOrd="0" presId="urn:microsoft.com/office/officeart/2005/8/layout/hierarchy1"/>
    <dgm:cxn modelId="{C4376E42-714D-4535-B47A-2EA9D067D819}" type="presParOf" srcId="{166861B0-6B88-4D9C-A0E1-B68711F1A853}" destId="{4B330F09-BE7E-47B8-8A90-90BAF97153C0}" srcOrd="1" destOrd="0" presId="urn:microsoft.com/office/officeart/2005/8/layout/hierarchy1"/>
    <dgm:cxn modelId="{F94E2964-7B4C-4546-BF92-576A7D450BBD}" type="presParOf" srcId="{B828D884-9B8B-4DFB-8F88-96CCE294F005}" destId="{5C759EA5-8E6E-4BBF-8430-2B9F3056A4E5}" srcOrd="1" destOrd="0" presId="urn:microsoft.com/office/officeart/2005/8/layout/hierarchy1"/>
    <dgm:cxn modelId="{439069CD-D401-445D-8662-FBB1DB14F122}" type="presParOf" srcId="{E7E873BF-F736-49CE-BFE6-35DAA8B98427}" destId="{62CFACD2-8BDF-4CBE-B4DC-A02143627486}" srcOrd="2" destOrd="0" presId="urn:microsoft.com/office/officeart/2005/8/layout/hierarchy1"/>
    <dgm:cxn modelId="{81BB3395-2D5E-41F9-9C36-E284904987CE}" type="presParOf" srcId="{E7E873BF-F736-49CE-BFE6-35DAA8B98427}" destId="{F2ACD3BA-D575-437C-AD9D-79A8B0DEEF31}" srcOrd="3" destOrd="0" presId="urn:microsoft.com/office/officeart/2005/8/layout/hierarchy1"/>
    <dgm:cxn modelId="{81F0DE8F-086C-4A84-823D-122F96B16F0F}" type="presParOf" srcId="{F2ACD3BA-D575-437C-AD9D-79A8B0DEEF31}" destId="{0FB5733E-0638-4657-B34C-546A12AA71D1}" srcOrd="0" destOrd="0" presId="urn:microsoft.com/office/officeart/2005/8/layout/hierarchy1"/>
    <dgm:cxn modelId="{5648C0B4-1AC3-41BA-8577-6408569B23ED}" type="presParOf" srcId="{0FB5733E-0638-4657-B34C-546A12AA71D1}" destId="{F5929B7C-566F-4F53-9975-45C81FC4ECCB}" srcOrd="0" destOrd="0" presId="urn:microsoft.com/office/officeart/2005/8/layout/hierarchy1"/>
    <dgm:cxn modelId="{24B2A7A8-9547-48E9-AB27-72AD40B370A0}" type="presParOf" srcId="{0FB5733E-0638-4657-B34C-546A12AA71D1}" destId="{6934438F-41A0-4149-9C72-BF4F18B607E8}" srcOrd="1" destOrd="0" presId="urn:microsoft.com/office/officeart/2005/8/layout/hierarchy1"/>
    <dgm:cxn modelId="{99AB8F55-6239-4CF3-BB5C-576426363DEE}" type="presParOf" srcId="{F2ACD3BA-D575-437C-AD9D-79A8B0DEEF31}" destId="{63F772AD-060E-41EA-85E8-C1D116A1E399}" srcOrd="1" destOrd="0" presId="urn:microsoft.com/office/officeart/2005/8/layout/hierarchy1"/>
    <dgm:cxn modelId="{17FC7D47-F193-4298-8203-BDFF93DA8C5E}" type="presParOf" srcId="{3292D124-92D3-4F63-A290-A7AEADD37F69}" destId="{7B83D29D-0398-4BAA-8ADB-A5C8258E329D}" srcOrd="6" destOrd="0" presId="urn:microsoft.com/office/officeart/2005/8/layout/hierarchy1"/>
    <dgm:cxn modelId="{B994C08E-A040-4686-AB64-899677A4D49A}" type="presParOf" srcId="{3292D124-92D3-4F63-A290-A7AEADD37F69}" destId="{3406BAB5-2042-42C0-97E8-375D81BC5B66}" srcOrd="7" destOrd="0" presId="urn:microsoft.com/office/officeart/2005/8/layout/hierarchy1"/>
    <dgm:cxn modelId="{F36CBDD2-795F-4FE2-8FA0-1963ADB8641D}" type="presParOf" srcId="{3406BAB5-2042-42C0-97E8-375D81BC5B66}" destId="{634FD992-8F6C-4333-8BD9-83B80D0C8B36}" srcOrd="0" destOrd="0" presId="urn:microsoft.com/office/officeart/2005/8/layout/hierarchy1"/>
    <dgm:cxn modelId="{EA96D44D-BA01-4426-B985-D67F3648793A}" type="presParOf" srcId="{634FD992-8F6C-4333-8BD9-83B80D0C8B36}" destId="{67EA26FB-D28E-48F6-B523-95F3DDB235FA}" srcOrd="0" destOrd="0" presId="urn:microsoft.com/office/officeart/2005/8/layout/hierarchy1"/>
    <dgm:cxn modelId="{5986CAB1-946B-4FD4-887C-C40A84ED654D}" type="presParOf" srcId="{634FD992-8F6C-4333-8BD9-83B80D0C8B36}" destId="{C633621B-A432-4660-94EC-D8BF07DE2F02}" srcOrd="1" destOrd="0" presId="urn:microsoft.com/office/officeart/2005/8/layout/hierarchy1"/>
    <dgm:cxn modelId="{9AD3AD51-1FF0-4750-8355-B5B8F0D3547D}" type="presParOf" srcId="{3406BAB5-2042-42C0-97E8-375D81BC5B66}" destId="{0DD5756E-5CBA-4596-B59A-3D6F85CD2FAB}" srcOrd="1" destOrd="0" presId="urn:microsoft.com/office/officeart/2005/8/layout/hierarchy1"/>
    <dgm:cxn modelId="{702D6C11-B599-47E8-B125-9F87D815655D}" type="presParOf" srcId="{0DD5756E-5CBA-4596-B59A-3D6F85CD2FAB}" destId="{79BAD140-3427-4920-936E-A2E85C6459D9}" srcOrd="0" destOrd="0" presId="urn:microsoft.com/office/officeart/2005/8/layout/hierarchy1"/>
    <dgm:cxn modelId="{D55A874F-44A2-43F8-9A1A-3DAD5D9F8A29}" type="presParOf" srcId="{0DD5756E-5CBA-4596-B59A-3D6F85CD2FAB}" destId="{F242DD3E-53EB-41BA-A204-B81A3C01480B}" srcOrd="1" destOrd="0" presId="urn:microsoft.com/office/officeart/2005/8/layout/hierarchy1"/>
    <dgm:cxn modelId="{A73064CE-F3C7-4A1D-AC73-CDE245FA3983}" type="presParOf" srcId="{F242DD3E-53EB-41BA-A204-B81A3C01480B}" destId="{D7D52B8D-B78A-4477-AB53-22C23A6FBF8A}" srcOrd="0" destOrd="0" presId="urn:microsoft.com/office/officeart/2005/8/layout/hierarchy1"/>
    <dgm:cxn modelId="{7788540A-ABB3-4115-8220-4230FD4A8C44}" type="presParOf" srcId="{D7D52B8D-B78A-4477-AB53-22C23A6FBF8A}" destId="{8CE79337-190A-47F9-BF59-B773D0A12549}" srcOrd="0" destOrd="0" presId="urn:microsoft.com/office/officeart/2005/8/layout/hierarchy1"/>
    <dgm:cxn modelId="{3688D686-E308-4A47-8AD0-6B4084849B87}" type="presParOf" srcId="{D7D52B8D-B78A-4477-AB53-22C23A6FBF8A}" destId="{E83C0D5D-A374-4AED-AA4D-BE1A29AB07A1}" srcOrd="1" destOrd="0" presId="urn:microsoft.com/office/officeart/2005/8/layout/hierarchy1"/>
    <dgm:cxn modelId="{4CA46DE3-D13A-4AEB-9B1C-0D1F02327057}" type="presParOf" srcId="{F242DD3E-53EB-41BA-A204-B81A3C01480B}" destId="{B2F1F8F2-B1D8-4731-A202-6BE1EF3E0C6C}" srcOrd="1" destOrd="0" presId="urn:microsoft.com/office/officeart/2005/8/layout/hierarchy1"/>
    <dgm:cxn modelId="{0A394FFB-A82F-4BD1-ABC7-61CB7BF44452}" type="presParOf" srcId="{B2F1F8F2-B1D8-4731-A202-6BE1EF3E0C6C}" destId="{512A56D8-FA29-49CB-911F-21ED858EB090}" srcOrd="0" destOrd="0" presId="urn:microsoft.com/office/officeart/2005/8/layout/hierarchy1"/>
    <dgm:cxn modelId="{89979728-D13B-4540-AF7B-72C23ECE9DBA}" type="presParOf" srcId="{B2F1F8F2-B1D8-4731-A202-6BE1EF3E0C6C}" destId="{1CE6F31B-39E7-4A1A-BB1F-9D303867644C}" srcOrd="1" destOrd="0" presId="urn:microsoft.com/office/officeart/2005/8/layout/hierarchy1"/>
    <dgm:cxn modelId="{D449562E-48CA-42B8-8366-CED51FA8C4F7}" type="presParOf" srcId="{1CE6F31B-39E7-4A1A-BB1F-9D303867644C}" destId="{E71F814C-08FE-452E-8935-47113710B90C}" srcOrd="0" destOrd="0" presId="urn:microsoft.com/office/officeart/2005/8/layout/hierarchy1"/>
    <dgm:cxn modelId="{291B3B67-7EBB-4FEE-8991-B7213F8DED35}" type="presParOf" srcId="{E71F814C-08FE-452E-8935-47113710B90C}" destId="{634A8AC0-F2DA-40AC-88A8-7A3B1C188557}" srcOrd="0" destOrd="0" presId="urn:microsoft.com/office/officeart/2005/8/layout/hierarchy1"/>
    <dgm:cxn modelId="{87EB93C1-DD7F-49AB-BB86-F30786F99C50}" type="presParOf" srcId="{E71F814C-08FE-452E-8935-47113710B90C}" destId="{96B2CCC3-5492-4FD0-B178-F02C96D39696}" srcOrd="1" destOrd="0" presId="urn:microsoft.com/office/officeart/2005/8/layout/hierarchy1"/>
    <dgm:cxn modelId="{98E8515E-7B21-4929-86C2-B633FBCA6FE1}" type="presParOf" srcId="{1CE6F31B-39E7-4A1A-BB1F-9D303867644C}" destId="{9E281A71-7294-4077-A1A1-BC12BE3E4293}" srcOrd="1" destOrd="0" presId="urn:microsoft.com/office/officeart/2005/8/layout/hierarchy1"/>
    <dgm:cxn modelId="{A143F85B-88CF-47F7-8DC1-932AB4DA2C90}" type="presParOf" srcId="{B2F1F8F2-B1D8-4731-A202-6BE1EF3E0C6C}" destId="{712D531E-3CE4-4B71-A3AF-877A13F33314}" srcOrd="2" destOrd="0" presId="urn:microsoft.com/office/officeart/2005/8/layout/hierarchy1"/>
    <dgm:cxn modelId="{8F976265-5A81-4134-8865-4664C1E66A02}" type="presParOf" srcId="{B2F1F8F2-B1D8-4731-A202-6BE1EF3E0C6C}" destId="{5D976AF6-0CE8-4C33-B9B9-7AEA7624F6C7}" srcOrd="3" destOrd="0" presId="urn:microsoft.com/office/officeart/2005/8/layout/hierarchy1"/>
    <dgm:cxn modelId="{F85C5C32-2BEA-446A-AAAE-CC973B3B5472}" type="presParOf" srcId="{5D976AF6-0CE8-4C33-B9B9-7AEA7624F6C7}" destId="{37298769-F494-431A-854D-673671709D56}" srcOrd="0" destOrd="0" presId="urn:microsoft.com/office/officeart/2005/8/layout/hierarchy1"/>
    <dgm:cxn modelId="{74B53791-8E2D-4579-88BC-1F24E3A0A0AB}" type="presParOf" srcId="{37298769-F494-431A-854D-673671709D56}" destId="{A66D063A-F7C9-4006-A777-86FB41B9D086}" srcOrd="0" destOrd="0" presId="urn:microsoft.com/office/officeart/2005/8/layout/hierarchy1"/>
    <dgm:cxn modelId="{2F7F3ED7-1FA3-47B4-A10B-634F60616990}" type="presParOf" srcId="{37298769-F494-431A-854D-673671709D56}" destId="{C34E61E2-CFA1-4F9F-92C1-4918526BC2B6}" srcOrd="1" destOrd="0" presId="urn:microsoft.com/office/officeart/2005/8/layout/hierarchy1"/>
    <dgm:cxn modelId="{248D1A46-E305-4F7B-A5DD-86BFB2F59CC6}" type="presParOf" srcId="{5D976AF6-0CE8-4C33-B9B9-7AEA7624F6C7}" destId="{86165433-B5D4-4A75-8D63-A3766E34D697}" srcOrd="1" destOrd="0" presId="urn:microsoft.com/office/officeart/2005/8/layout/hierarchy1"/>
    <dgm:cxn modelId="{53E241A5-10B6-4A9C-AA9F-4F73078C2B99}" type="presParOf" srcId="{3292D124-92D3-4F63-A290-A7AEADD37F69}" destId="{015887A3-1755-4222-A0D4-05B2C8C77E85}" srcOrd="8" destOrd="0" presId="urn:microsoft.com/office/officeart/2005/8/layout/hierarchy1"/>
    <dgm:cxn modelId="{699AC59F-5438-4DA5-AE5C-FF37CE3B5746}" type="presParOf" srcId="{3292D124-92D3-4F63-A290-A7AEADD37F69}" destId="{8BEC6541-EABF-4D85-A811-72EB835695A8}" srcOrd="9" destOrd="0" presId="urn:microsoft.com/office/officeart/2005/8/layout/hierarchy1"/>
    <dgm:cxn modelId="{E64134DE-2AD2-4046-945B-F415C6EC5DC7}" type="presParOf" srcId="{8BEC6541-EABF-4D85-A811-72EB835695A8}" destId="{13294EC6-AD76-494A-93B6-C1D214AFC16B}" srcOrd="0" destOrd="0" presId="urn:microsoft.com/office/officeart/2005/8/layout/hierarchy1"/>
    <dgm:cxn modelId="{A2FFB390-36A3-4BBB-AAA7-016AF51C464B}" type="presParOf" srcId="{13294EC6-AD76-494A-93B6-C1D214AFC16B}" destId="{6C8761D6-EFE0-4532-9C30-9FE10710BFBE}" srcOrd="0" destOrd="0" presId="urn:microsoft.com/office/officeart/2005/8/layout/hierarchy1"/>
    <dgm:cxn modelId="{9AB645A9-2380-4032-8651-20AFB7C63933}" type="presParOf" srcId="{13294EC6-AD76-494A-93B6-C1D214AFC16B}" destId="{4D2CAAC1-7C2A-42A1-9DA1-D74A51616AA8}" srcOrd="1" destOrd="0" presId="urn:microsoft.com/office/officeart/2005/8/layout/hierarchy1"/>
    <dgm:cxn modelId="{073701C6-2044-4344-93BE-3AC23A75812E}" type="presParOf" srcId="{8BEC6541-EABF-4D85-A811-72EB835695A8}" destId="{9A798FD6-6631-4E0A-8597-623F1BD01421}" srcOrd="1" destOrd="0" presId="urn:microsoft.com/office/officeart/2005/8/layout/hierarchy1"/>
    <dgm:cxn modelId="{226F81DC-DFA9-4966-9456-CB3072E4CB78}" type="presParOf" srcId="{9A798FD6-6631-4E0A-8597-623F1BD01421}" destId="{612B8A3E-4778-43AF-B159-F6BC82E21AEE}" srcOrd="0" destOrd="0" presId="urn:microsoft.com/office/officeart/2005/8/layout/hierarchy1"/>
    <dgm:cxn modelId="{7F68840A-DDD9-4DF9-82ED-E2C68A75BF86}" type="presParOf" srcId="{9A798FD6-6631-4E0A-8597-623F1BD01421}" destId="{28D509D2-9802-4390-8E09-85B75EEDB6FA}" srcOrd="1" destOrd="0" presId="urn:microsoft.com/office/officeart/2005/8/layout/hierarchy1"/>
    <dgm:cxn modelId="{9B28D4AA-3F0B-4F47-AF21-C17A89CFABCF}" type="presParOf" srcId="{28D509D2-9802-4390-8E09-85B75EEDB6FA}" destId="{7EFB2868-2522-4B03-A0CD-553EA5147F6B}" srcOrd="0" destOrd="0" presId="urn:microsoft.com/office/officeart/2005/8/layout/hierarchy1"/>
    <dgm:cxn modelId="{220BDDB0-4DC3-4E40-9371-BB5CB0C31A06}" type="presParOf" srcId="{7EFB2868-2522-4B03-A0CD-553EA5147F6B}" destId="{8E566C6E-B59F-492A-AB56-296CF11F8405}" srcOrd="0" destOrd="0" presId="urn:microsoft.com/office/officeart/2005/8/layout/hierarchy1"/>
    <dgm:cxn modelId="{648C35AF-17FE-4004-B0F6-C820C1BD4D55}" type="presParOf" srcId="{7EFB2868-2522-4B03-A0CD-553EA5147F6B}" destId="{99299ACE-914F-4FCA-80D4-CEA1C699F145}" srcOrd="1" destOrd="0" presId="urn:microsoft.com/office/officeart/2005/8/layout/hierarchy1"/>
    <dgm:cxn modelId="{DF09E97A-7F75-4CCC-A267-797ED5A2272A}" type="presParOf" srcId="{28D509D2-9802-4390-8E09-85B75EEDB6FA}" destId="{0871F69C-7960-4A60-8449-4E426C6BFDE5}" srcOrd="1" destOrd="0" presId="urn:microsoft.com/office/officeart/2005/8/layout/hierarchy1"/>
    <dgm:cxn modelId="{6330A1B1-73EC-4056-81CF-F95368A5935F}" type="presParOf" srcId="{0871F69C-7960-4A60-8449-4E426C6BFDE5}" destId="{D8F2CB53-6F6A-42F6-9828-5A1D6D334355}" srcOrd="0" destOrd="0" presId="urn:microsoft.com/office/officeart/2005/8/layout/hierarchy1"/>
    <dgm:cxn modelId="{812721D8-62F6-4F64-8902-8736E54D95D6}" type="presParOf" srcId="{0871F69C-7960-4A60-8449-4E426C6BFDE5}" destId="{37194719-AC02-4195-8609-8E829D163161}" srcOrd="1" destOrd="0" presId="urn:microsoft.com/office/officeart/2005/8/layout/hierarchy1"/>
    <dgm:cxn modelId="{4708C45A-545B-4334-AA45-397E2221EA3A}" type="presParOf" srcId="{37194719-AC02-4195-8609-8E829D163161}" destId="{C8886D2D-8E07-401F-A8FF-572D79D10AA3}" srcOrd="0" destOrd="0" presId="urn:microsoft.com/office/officeart/2005/8/layout/hierarchy1"/>
    <dgm:cxn modelId="{FB2CF14E-CE48-471F-97F6-E49FA47F2210}" type="presParOf" srcId="{C8886D2D-8E07-401F-A8FF-572D79D10AA3}" destId="{E185F3E4-63B8-46FD-B5F4-804EF97CD23E}" srcOrd="0" destOrd="0" presId="urn:microsoft.com/office/officeart/2005/8/layout/hierarchy1"/>
    <dgm:cxn modelId="{96F2E097-1C00-4537-8C10-6A1007DDA77A}" type="presParOf" srcId="{C8886D2D-8E07-401F-A8FF-572D79D10AA3}" destId="{D4154D04-DE14-4360-95D5-207254CEEA44}" srcOrd="1" destOrd="0" presId="urn:microsoft.com/office/officeart/2005/8/layout/hierarchy1"/>
    <dgm:cxn modelId="{A4EF067A-32F5-45F4-89FC-0B3B0BFB3F7E}" type="presParOf" srcId="{37194719-AC02-4195-8609-8E829D163161}" destId="{60CBD7E3-C6BF-4115-9EBA-145091E6388B}" srcOrd="1" destOrd="0" presId="urn:microsoft.com/office/officeart/2005/8/layout/hierarchy1"/>
    <dgm:cxn modelId="{E063709A-53CF-47D9-BB64-5D130DFAED9F}" type="presParOf" srcId="{0871F69C-7960-4A60-8449-4E426C6BFDE5}" destId="{9A708421-B394-4201-831B-89F63B2957F3}" srcOrd="2" destOrd="0" presId="urn:microsoft.com/office/officeart/2005/8/layout/hierarchy1"/>
    <dgm:cxn modelId="{AFB21277-0E11-40F2-A1A6-78CA7278D9BB}" type="presParOf" srcId="{0871F69C-7960-4A60-8449-4E426C6BFDE5}" destId="{A6DDBEBF-648D-4F69-A771-846DDFCFE01D}" srcOrd="3" destOrd="0" presId="urn:microsoft.com/office/officeart/2005/8/layout/hierarchy1"/>
    <dgm:cxn modelId="{F48159AE-46A3-4568-9419-5E41E1F0AE99}" type="presParOf" srcId="{A6DDBEBF-648D-4F69-A771-846DDFCFE01D}" destId="{B8A8F18A-FFF7-436A-8115-7D620F8E379B}" srcOrd="0" destOrd="0" presId="urn:microsoft.com/office/officeart/2005/8/layout/hierarchy1"/>
    <dgm:cxn modelId="{1772D310-76A6-4FC2-8A1A-3437A7EA937F}" type="presParOf" srcId="{B8A8F18A-FFF7-436A-8115-7D620F8E379B}" destId="{D88CE529-3496-47DF-A717-F8A9DEEEAC0F}" srcOrd="0" destOrd="0" presId="urn:microsoft.com/office/officeart/2005/8/layout/hierarchy1"/>
    <dgm:cxn modelId="{4BAF71E8-85CC-4C4F-A1EE-4C12314A79D7}" type="presParOf" srcId="{B8A8F18A-FFF7-436A-8115-7D620F8E379B}" destId="{A737A754-CCE2-46F7-8200-D246DB67D1B1}" srcOrd="1" destOrd="0" presId="urn:microsoft.com/office/officeart/2005/8/layout/hierarchy1"/>
    <dgm:cxn modelId="{F4557E53-9302-454E-93C3-FDC7D11ED2F4}" type="presParOf" srcId="{A6DDBEBF-648D-4F69-A771-846DDFCFE01D}" destId="{2164BD2E-885F-430F-BBE1-CDEDE993E00B}"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A708421-B394-4201-831B-89F63B2957F3}">
      <dsp:nvSpPr>
        <dsp:cNvPr id="0" name=""/>
        <dsp:cNvSpPr/>
      </dsp:nvSpPr>
      <dsp:spPr>
        <a:xfrm>
          <a:off x="6998110" y="2074007"/>
          <a:ext cx="368433" cy="477171"/>
        </a:xfrm>
        <a:custGeom>
          <a:avLst/>
          <a:gdLst/>
          <a:ahLst/>
          <a:cxnLst/>
          <a:rect l="0" t="0" r="0" b="0"/>
          <a:pathLst>
            <a:path>
              <a:moveTo>
                <a:pt x="0" y="0"/>
              </a:moveTo>
              <a:lnTo>
                <a:pt x="0" y="432169"/>
              </a:lnTo>
              <a:lnTo>
                <a:pt x="368433" y="432169"/>
              </a:lnTo>
              <a:lnTo>
                <a:pt x="368433" y="47717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F2CB53-6F6A-42F6-9828-5A1D6D334355}">
      <dsp:nvSpPr>
        <dsp:cNvPr id="0" name=""/>
        <dsp:cNvSpPr/>
      </dsp:nvSpPr>
      <dsp:spPr>
        <a:xfrm>
          <a:off x="6463081" y="2074007"/>
          <a:ext cx="535029" cy="451759"/>
        </a:xfrm>
        <a:custGeom>
          <a:avLst/>
          <a:gdLst/>
          <a:ahLst/>
          <a:cxnLst/>
          <a:rect l="0" t="0" r="0" b="0"/>
          <a:pathLst>
            <a:path>
              <a:moveTo>
                <a:pt x="535029" y="0"/>
              </a:moveTo>
              <a:lnTo>
                <a:pt x="535029" y="406758"/>
              </a:lnTo>
              <a:lnTo>
                <a:pt x="0" y="406758"/>
              </a:lnTo>
              <a:lnTo>
                <a:pt x="0" y="4517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2B8A3E-4778-43AF-B159-F6BC82E21AEE}">
      <dsp:nvSpPr>
        <dsp:cNvPr id="0" name=""/>
        <dsp:cNvSpPr/>
      </dsp:nvSpPr>
      <dsp:spPr>
        <a:xfrm>
          <a:off x="6952390" y="1277055"/>
          <a:ext cx="91440" cy="262089"/>
        </a:xfrm>
        <a:custGeom>
          <a:avLst/>
          <a:gdLst/>
          <a:ahLst/>
          <a:cxnLst/>
          <a:rect l="0" t="0" r="0" b="0"/>
          <a:pathLst>
            <a:path>
              <a:moveTo>
                <a:pt x="52724" y="0"/>
              </a:moveTo>
              <a:lnTo>
                <a:pt x="52724" y="217088"/>
              </a:lnTo>
              <a:lnTo>
                <a:pt x="45720" y="217088"/>
              </a:lnTo>
              <a:lnTo>
                <a:pt x="45720" y="26208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5887A3-1755-4222-A0D4-05B2C8C77E85}">
      <dsp:nvSpPr>
        <dsp:cNvPr id="0" name=""/>
        <dsp:cNvSpPr/>
      </dsp:nvSpPr>
      <dsp:spPr>
        <a:xfrm>
          <a:off x="3954624" y="468979"/>
          <a:ext cx="3050491" cy="154914"/>
        </a:xfrm>
        <a:custGeom>
          <a:avLst/>
          <a:gdLst/>
          <a:ahLst/>
          <a:cxnLst/>
          <a:rect l="0" t="0" r="0" b="0"/>
          <a:pathLst>
            <a:path>
              <a:moveTo>
                <a:pt x="0" y="0"/>
              </a:moveTo>
              <a:lnTo>
                <a:pt x="0" y="109912"/>
              </a:lnTo>
              <a:lnTo>
                <a:pt x="3050491" y="109912"/>
              </a:lnTo>
              <a:lnTo>
                <a:pt x="3050491" y="1549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2D531E-3CE4-4B71-A3AF-877A13F33314}">
      <dsp:nvSpPr>
        <dsp:cNvPr id="0" name=""/>
        <dsp:cNvSpPr/>
      </dsp:nvSpPr>
      <dsp:spPr>
        <a:xfrm>
          <a:off x="5416237" y="2757038"/>
          <a:ext cx="303040" cy="1095584"/>
        </a:xfrm>
        <a:custGeom>
          <a:avLst/>
          <a:gdLst/>
          <a:ahLst/>
          <a:cxnLst/>
          <a:rect l="0" t="0" r="0" b="0"/>
          <a:pathLst>
            <a:path>
              <a:moveTo>
                <a:pt x="0" y="0"/>
              </a:moveTo>
              <a:lnTo>
                <a:pt x="0" y="1050582"/>
              </a:lnTo>
              <a:lnTo>
                <a:pt x="303040" y="1050582"/>
              </a:lnTo>
              <a:lnTo>
                <a:pt x="303040" y="10955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2A56D8-FA29-49CB-911F-21ED858EB090}">
      <dsp:nvSpPr>
        <dsp:cNvPr id="0" name=""/>
        <dsp:cNvSpPr/>
      </dsp:nvSpPr>
      <dsp:spPr>
        <a:xfrm>
          <a:off x="4864328" y="2757038"/>
          <a:ext cx="551909" cy="945253"/>
        </a:xfrm>
        <a:custGeom>
          <a:avLst/>
          <a:gdLst/>
          <a:ahLst/>
          <a:cxnLst/>
          <a:rect l="0" t="0" r="0" b="0"/>
          <a:pathLst>
            <a:path>
              <a:moveTo>
                <a:pt x="551909" y="0"/>
              </a:moveTo>
              <a:lnTo>
                <a:pt x="551909" y="900251"/>
              </a:lnTo>
              <a:lnTo>
                <a:pt x="0" y="900251"/>
              </a:lnTo>
              <a:lnTo>
                <a:pt x="0" y="94525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BAD140-3427-4920-936E-A2E85C6459D9}">
      <dsp:nvSpPr>
        <dsp:cNvPr id="0" name=""/>
        <dsp:cNvSpPr/>
      </dsp:nvSpPr>
      <dsp:spPr>
        <a:xfrm>
          <a:off x="5319302" y="1874684"/>
          <a:ext cx="91440" cy="249162"/>
        </a:xfrm>
        <a:custGeom>
          <a:avLst/>
          <a:gdLst/>
          <a:ahLst/>
          <a:cxnLst/>
          <a:rect l="0" t="0" r="0" b="0"/>
          <a:pathLst>
            <a:path>
              <a:moveTo>
                <a:pt x="45720" y="0"/>
              </a:moveTo>
              <a:lnTo>
                <a:pt x="45720" y="204160"/>
              </a:lnTo>
              <a:lnTo>
                <a:pt x="96935" y="204160"/>
              </a:lnTo>
              <a:lnTo>
                <a:pt x="96935" y="2491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83D29D-0398-4BAA-8ADB-A5C8258E329D}">
      <dsp:nvSpPr>
        <dsp:cNvPr id="0" name=""/>
        <dsp:cNvSpPr/>
      </dsp:nvSpPr>
      <dsp:spPr>
        <a:xfrm>
          <a:off x="3954624" y="468979"/>
          <a:ext cx="1410398" cy="754137"/>
        </a:xfrm>
        <a:custGeom>
          <a:avLst/>
          <a:gdLst/>
          <a:ahLst/>
          <a:cxnLst/>
          <a:rect l="0" t="0" r="0" b="0"/>
          <a:pathLst>
            <a:path>
              <a:moveTo>
                <a:pt x="0" y="0"/>
              </a:moveTo>
              <a:lnTo>
                <a:pt x="0" y="709135"/>
              </a:lnTo>
              <a:lnTo>
                <a:pt x="1410398" y="709135"/>
              </a:lnTo>
              <a:lnTo>
                <a:pt x="1410398" y="7541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CFACD2-8BDF-4CBE-B4DC-A02143627486}">
      <dsp:nvSpPr>
        <dsp:cNvPr id="0" name=""/>
        <dsp:cNvSpPr/>
      </dsp:nvSpPr>
      <dsp:spPr>
        <a:xfrm>
          <a:off x="3730176" y="2917002"/>
          <a:ext cx="298178" cy="354944"/>
        </a:xfrm>
        <a:custGeom>
          <a:avLst/>
          <a:gdLst/>
          <a:ahLst/>
          <a:cxnLst/>
          <a:rect l="0" t="0" r="0" b="0"/>
          <a:pathLst>
            <a:path>
              <a:moveTo>
                <a:pt x="0" y="0"/>
              </a:moveTo>
              <a:lnTo>
                <a:pt x="0" y="309942"/>
              </a:lnTo>
              <a:lnTo>
                <a:pt x="298178" y="309942"/>
              </a:lnTo>
              <a:lnTo>
                <a:pt x="298178" y="35494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351BB5-F5C1-4DFB-8930-B12CB05424F2}">
      <dsp:nvSpPr>
        <dsp:cNvPr id="0" name=""/>
        <dsp:cNvSpPr/>
      </dsp:nvSpPr>
      <dsp:spPr>
        <a:xfrm>
          <a:off x="3201488" y="2917002"/>
          <a:ext cx="528687" cy="354944"/>
        </a:xfrm>
        <a:custGeom>
          <a:avLst/>
          <a:gdLst/>
          <a:ahLst/>
          <a:cxnLst/>
          <a:rect l="0" t="0" r="0" b="0"/>
          <a:pathLst>
            <a:path>
              <a:moveTo>
                <a:pt x="528687" y="0"/>
              </a:moveTo>
              <a:lnTo>
                <a:pt x="528687" y="309942"/>
              </a:lnTo>
              <a:lnTo>
                <a:pt x="0" y="309942"/>
              </a:lnTo>
              <a:lnTo>
                <a:pt x="0" y="35494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8FCC7C-A30F-4565-BD09-453F4D0D31F0}">
      <dsp:nvSpPr>
        <dsp:cNvPr id="0" name=""/>
        <dsp:cNvSpPr/>
      </dsp:nvSpPr>
      <dsp:spPr>
        <a:xfrm>
          <a:off x="3684456" y="2079154"/>
          <a:ext cx="91440" cy="207250"/>
        </a:xfrm>
        <a:custGeom>
          <a:avLst/>
          <a:gdLst/>
          <a:ahLst/>
          <a:cxnLst/>
          <a:rect l="0" t="0" r="0" b="0"/>
          <a:pathLst>
            <a:path>
              <a:moveTo>
                <a:pt x="109181" y="0"/>
              </a:moveTo>
              <a:lnTo>
                <a:pt x="109181" y="162249"/>
              </a:lnTo>
              <a:lnTo>
                <a:pt x="45720" y="162249"/>
              </a:lnTo>
              <a:lnTo>
                <a:pt x="45720" y="2072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648DB7-5420-4F5F-9A55-8AABFC73D461}">
      <dsp:nvSpPr>
        <dsp:cNvPr id="0" name=""/>
        <dsp:cNvSpPr/>
      </dsp:nvSpPr>
      <dsp:spPr>
        <a:xfrm>
          <a:off x="3793637" y="468979"/>
          <a:ext cx="160986" cy="990623"/>
        </a:xfrm>
        <a:custGeom>
          <a:avLst/>
          <a:gdLst/>
          <a:ahLst/>
          <a:cxnLst/>
          <a:rect l="0" t="0" r="0" b="0"/>
          <a:pathLst>
            <a:path>
              <a:moveTo>
                <a:pt x="160986" y="0"/>
              </a:moveTo>
              <a:lnTo>
                <a:pt x="160986" y="945621"/>
              </a:lnTo>
              <a:lnTo>
                <a:pt x="0" y="945621"/>
              </a:lnTo>
              <a:lnTo>
                <a:pt x="0" y="9906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9A4E4C-448F-4879-9513-BEE277FF791B}">
      <dsp:nvSpPr>
        <dsp:cNvPr id="0" name=""/>
        <dsp:cNvSpPr/>
      </dsp:nvSpPr>
      <dsp:spPr>
        <a:xfrm>
          <a:off x="2207375" y="2450910"/>
          <a:ext cx="135953" cy="1474778"/>
        </a:xfrm>
        <a:custGeom>
          <a:avLst/>
          <a:gdLst/>
          <a:ahLst/>
          <a:cxnLst/>
          <a:rect l="0" t="0" r="0" b="0"/>
          <a:pathLst>
            <a:path>
              <a:moveTo>
                <a:pt x="0" y="0"/>
              </a:moveTo>
              <a:lnTo>
                <a:pt x="0" y="1429777"/>
              </a:lnTo>
              <a:lnTo>
                <a:pt x="135953" y="1429777"/>
              </a:lnTo>
              <a:lnTo>
                <a:pt x="135953" y="14747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C18E41-C14B-430B-81AE-4992474A6137}">
      <dsp:nvSpPr>
        <dsp:cNvPr id="0" name=""/>
        <dsp:cNvSpPr/>
      </dsp:nvSpPr>
      <dsp:spPr>
        <a:xfrm>
          <a:off x="1511247" y="2450910"/>
          <a:ext cx="696128" cy="1223409"/>
        </a:xfrm>
        <a:custGeom>
          <a:avLst/>
          <a:gdLst/>
          <a:ahLst/>
          <a:cxnLst/>
          <a:rect l="0" t="0" r="0" b="0"/>
          <a:pathLst>
            <a:path>
              <a:moveTo>
                <a:pt x="696128" y="0"/>
              </a:moveTo>
              <a:lnTo>
                <a:pt x="696128" y="1178408"/>
              </a:lnTo>
              <a:lnTo>
                <a:pt x="0" y="1178408"/>
              </a:lnTo>
              <a:lnTo>
                <a:pt x="0" y="122340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79D3B8-56A8-471F-A2D2-8DE82EB0ECDB}">
      <dsp:nvSpPr>
        <dsp:cNvPr id="0" name=""/>
        <dsp:cNvSpPr/>
      </dsp:nvSpPr>
      <dsp:spPr>
        <a:xfrm>
          <a:off x="2161655" y="1602271"/>
          <a:ext cx="91440" cy="148944"/>
        </a:xfrm>
        <a:custGeom>
          <a:avLst/>
          <a:gdLst/>
          <a:ahLst/>
          <a:cxnLst/>
          <a:rect l="0" t="0" r="0" b="0"/>
          <a:pathLst>
            <a:path>
              <a:moveTo>
                <a:pt x="77387" y="0"/>
              </a:moveTo>
              <a:lnTo>
                <a:pt x="77387" y="103943"/>
              </a:lnTo>
              <a:lnTo>
                <a:pt x="45720" y="103943"/>
              </a:lnTo>
              <a:lnTo>
                <a:pt x="45720" y="14894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14162C-8B9C-4DEA-BD74-784A1ED87149}">
      <dsp:nvSpPr>
        <dsp:cNvPr id="0" name=""/>
        <dsp:cNvSpPr/>
      </dsp:nvSpPr>
      <dsp:spPr>
        <a:xfrm>
          <a:off x="2239043" y="468979"/>
          <a:ext cx="1715580" cy="590274"/>
        </a:xfrm>
        <a:custGeom>
          <a:avLst/>
          <a:gdLst/>
          <a:ahLst/>
          <a:cxnLst/>
          <a:rect l="0" t="0" r="0" b="0"/>
          <a:pathLst>
            <a:path>
              <a:moveTo>
                <a:pt x="1715580" y="0"/>
              </a:moveTo>
              <a:lnTo>
                <a:pt x="1715580" y="545272"/>
              </a:lnTo>
              <a:lnTo>
                <a:pt x="0" y="545272"/>
              </a:lnTo>
              <a:lnTo>
                <a:pt x="0" y="59027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874548-FA51-4509-8C53-2CF7D4B84EF8}">
      <dsp:nvSpPr>
        <dsp:cNvPr id="0" name=""/>
        <dsp:cNvSpPr/>
      </dsp:nvSpPr>
      <dsp:spPr>
        <a:xfrm>
          <a:off x="745561" y="1889656"/>
          <a:ext cx="364172" cy="503100"/>
        </a:xfrm>
        <a:custGeom>
          <a:avLst/>
          <a:gdLst/>
          <a:ahLst/>
          <a:cxnLst/>
          <a:rect l="0" t="0" r="0" b="0"/>
          <a:pathLst>
            <a:path>
              <a:moveTo>
                <a:pt x="0" y="0"/>
              </a:moveTo>
              <a:lnTo>
                <a:pt x="0" y="458099"/>
              </a:lnTo>
              <a:lnTo>
                <a:pt x="364172" y="458099"/>
              </a:lnTo>
              <a:lnTo>
                <a:pt x="364172" y="5031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F94372-0A1E-4CCA-B935-7859201061C7}">
      <dsp:nvSpPr>
        <dsp:cNvPr id="0" name=""/>
        <dsp:cNvSpPr/>
      </dsp:nvSpPr>
      <dsp:spPr>
        <a:xfrm>
          <a:off x="264373" y="1889656"/>
          <a:ext cx="481188" cy="425672"/>
        </a:xfrm>
        <a:custGeom>
          <a:avLst/>
          <a:gdLst/>
          <a:ahLst/>
          <a:cxnLst/>
          <a:rect l="0" t="0" r="0" b="0"/>
          <a:pathLst>
            <a:path>
              <a:moveTo>
                <a:pt x="481188" y="0"/>
              </a:moveTo>
              <a:lnTo>
                <a:pt x="481188" y="380671"/>
              </a:lnTo>
              <a:lnTo>
                <a:pt x="0" y="380671"/>
              </a:lnTo>
              <a:lnTo>
                <a:pt x="0" y="42567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9C70FF-4887-469D-8BE0-3BF975A220E7}">
      <dsp:nvSpPr>
        <dsp:cNvPr id="0" name=""/>
        <dsp:cNvSpPr/>
      </dsp:nvSpPr>
      <dsp:spPr>
        <a:xfrm>
          <a:off x="699841" y="1161748"/>
          <a:ext cx="91440" cy="190723"/>
        </a:xfrm>
        <a:custGeom>
          <a:avLst/>
          <a:gdLst/>
          <a:ahLst/>
          <a:cxnLst/>
          <a:rect l="0" t="0" r="0" b="0"/>
          <a:pathLst>
            <a:path>
              <a:moveTo>
                <a:pt x="50606" y="0"/>
              </a:moveTo>
              <a:lnTo>
                <a:pt x="50606" y="145721"/>
              </a:lnTo>
              <a:lnTo>
                <a:pt x="45720" y="145721"/>
              </a:lnTo>
              <a:lnTo>
                <a:pt x="45720" y="19072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F188D1-9004-40F8-A9A6-7DBFFE6EF24D}">
      <dsp:nvSpPr>
        <dsp:cNvPr id="0" name=""/>
        <dsp:cNvSpPr/>
      </dsp:nvSpPr>
      <dsp:spPr>
        <a:xfrm>
          <a:off x="750448" y="468979"/>
          <a:ext cx="3204175" cy="95204"/>
        </a:xfrm>
        <a:custGeom>
          <a:avLst/>
          <a:gdLst/>
          <a:ahLst/>
          <a:cxnLst/>
          <a:rect l="0" t="0" r="0" b="0"/>
          <a:pathLst>
            <a:path>
              <a:moveTo>
                <a:pt x="3204175" y="0"/>
              </a:moveTo>
              <a:lnTo>
                <a:pt x="3204175" y="50202"/>
              </a:lnTo>
              <a:lnTo>
                <a:pt x="0" y="50202"/>
              </a:lnTo>
              <a:lnTo>
                <a:pt x="0" y="9520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87F92F-D1CC-42E4-8523-EC55569945F5}">
      <dsp:nvSpPr>
        <dsp:cNvPr id="0" name=""/>
        <dsp:cNvSpPr/>
      </dsp:nvSpPr>
      <dsp:spPr>
        <a:xfrm>
          <a:off x="2548336" y="-51276"/>
          <a:ext cx="2812575" cy="5202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9C833B-2952-4828-8D6B-2791663AA81E}">
      <dsp:nvSpPr>
        <dsp:cNvPr id="0" name=""/>
        <dsp:cNvSpPr/>
      </dsp:nvSpPr>
      <dsp:spPr>
        <a:xfrm>
          <a:off x="2602311" y="0"/>
          <a:ext cx="2812575" cy="5202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Arial" pitchFamily="34" charset="0"/>
              <a:cs typeface="Arial" pitchFamily="34" charset="0"/>
            </a:rPr>
            <a:t>Big Idea 13: Force and Motion</a:t>
          </a:r>
          <a:endParaRPr lang="en-US" sz="1400" b="1" kern="1200" dirty="0">
            <a:latin typeface="Arial" pitchFamily="34" charset="0"/>
            <a:cs typeface="Arial" pitchFamily="34" charset="0"/>
          </a:endParaRPr>
        </a:p>
      </dsp:txBody>
      <dsp:txXfrm>
        <a:off x="2602311" y="0"/>
        <a:ext cx="2812575" cy="520256"/>
      </dsp:txXfrm>
    </dsp:sp>
    <dsp:sp modelId="{242900A0-E59F-4CC8-89AD-C8198A06658B}">
      <dsp:nvSpPr>
        <dsp:cNvPr id="0" name=""/>
        <dsp:cNvSpPr/>
      </dsp:nvSpPr>
      <dsp:spPr>
        <a:xfrm>
          <a:off x="108996" y="564184"/>
          <a:ext cx="1282903" cy="5975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BAADF5-4103-461D-8183-9F4B78D32E89}">
      <dsp:nvSpPr>
        <dsp:cNvPr id="0" name=""/>
        <dsp:cNvSpPr/>
      </dsp:nvSpPr>
      <dsp:spPr>
        <a:xfrm>
          <a:off x="162971" y="615460"/>
          <a:ext cx="1282903" cy="59756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accent2">
                  <a:lumMod val="50000"/>
                </a:schemeClr>
              </a:solidFill>
              <a:latin typeface="Arial" pitchFamily="34" charset="0"/>
              <a:cs typeface="Arial" pitchFamily="34" charset="0"/>
            </a:rPr>
            <a:t>Benchmark SC.5.P.13.1</a:t>
          </a:r>
          <a:endParaRPr lang="en-US" sz="1200" b="1" kern="1200" dirty="0">
            <a:solidFill>
              <a:schemeClr val="accent2">
                <a:lumMod val="50000"/>
              </a:schemeClr>
            </a:solidFill>
            <a:latin typeface="Arial" pitchFamily="34" charset="0"/>
            <a:cs typeface="Arial" pitchFamily="34" charset="0"/>
          </a:endParaRPr>
        </a:p>
      </dsp:txBody>
      <dsp:txXfrm>
        <a:off x="162971" y="615460"/>
        <a:ext cx="1282903" cy="597563"/>
      </dsp:txXfrm>
    </dsp:sp>
    <dsp:sp modelId="{B5CB2624-CA5A-45AE-AEB0-2F5B2857D358}">
      <dsp:nvSpPr>
        <dsp:cNvPr id="0" name=""/>
        <dsp:cNvSpPr/>
      </dsp:nvSpPr>
      <dsp:spPr>
        <a:xfrm>
          <a:off x="324714" y="1352471"/>
          <a:ext cx="841695" cy="5371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978D4C-9958-4CBE-B367-10FD680E674A}">
      <dsp:nvSpPr>
        <dsp:cNvPr id="0" name=""/>
        <dsp:cNvSpPr/>
      </dsp:nvSpPr>
      <dsp:spPr>
        <a:xfrm>
          <a:off x="378689" y="1403747"/>
          <a:ext cx="841695" cy="53718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accent3"/>
              </a:solidFill>
              <a:latin typeface="Arial" pitchFamily="34" charset="0"/>
              <a:cs typeface="Arial" pitchFamily="34" charset="0"/>
            </a:rPr>
            <a:t>1. Gravity as a Force</a:t>
          </a:r>
          <a:endParaRPr lang="en-US" sz="1000" b="1" kern="1200" dirty="0">
            <a:solidFill>
              <a:schemeClr val="accent3"/>
            </a:solidFill>
            <a:latin typeface="Arial" pitchFamily="34" charset="0"/>
            <a:cs typeface="Arial" pitchFamily="34" charset="0"/>
          </a:endParaRPr>
        </a:p>
      </dsp:txBody>
      <dsp:txXfrm>
        <a:off x="378689" y="1403747"/>
        <a:ext cx="841695" cy="537184"/>
      </dsp:txXfrm>
    </dsp:sp>
    <dsp:sp modelId="{00E1EFC0-84D5-448D-B771-9C7D333FCFB5}">
      <dsp:nvSpPr>
        <dsp:cNvPr id="0" name=""/>
        <dsp:cNvSpPr/>
      </dsp:nvSpPr>
      <dsp:spPr>
        <a:xfrm>
          <a:off x="-53592" y="2315328"/>
          <a:ext cx="635931" cy="92393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0753A1-C32B-4799-8966-333DA95F4523}">
      <dsp:nvSpPr>
        <dsp:cNvPr id="0" name=""/>
        <dsp:cNvSpPr/>
      </dsp:nvSpPr>
      <dsp:spPr>
        <a:xfrm>
          <a:off x="382" y="2366604"/>
          <a:ext cx="635931" cy="92393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0" kern="1200" dirty="0" smtClean="0"/>
            <a:t>1. Sitting up Straight</a:t>
          </a:r>
        </a:p>
        <a:p>
          <a:pPr lvl="0" algn="ctr" defTabSz="400050">
            <a:lnSpc>
              <a:spcPct val="90000"/>
            </a:lnSpc>
            <a:spcBef>
              <a:spcPct val="0"/>
            </a:spcBef>
            <a:spcAft>
              <a:spcPct val="35000"/>
            </a:spcAft>
          </a:pPr>
          <a:endParaRPr lang="en-US" sz="900" kern="1200" dirty="0" smtClean="0"/>
        </a:p>
      </dsp:txBody>
      <dsp:txXfrm>
        <a:off x="382" y="2366604"/>
        <a:ext cx="635931" cy="923933"/>
      </dsp:txXfrm>
    </dsp:sp>
    <dsp:sp modelId="{5F999391-DD4A-4133-92F6-22170FDB0C98}">
      <dsp:nvSpPr>
        <dsp:cNvPr id="0" name=""/>
        <dsp:cNvSpPr/>
      </dsp:nvSpPr>
      <dsp:spPr>
        <a:xfrm>
          <a:off x="791708" y="2392756"/>
          <a:ext cx="636052" cy="8824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2D4617-1BB2-42E7-977C-BDF650C34C7C}">
      <dsp:nvSpPr>
        <dsp:cNvPr id="0" name=""/>
        <dsp:cNvSpPr/>
      </dsp:nvSpPr>
      <dsp:spPr>
        <a:xfrm>
          <a:off x="845683" y="2444032"/>
          <a:ext cx="636052" cy="88248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2. We Need Gravity</a:t>
          </a:r>
          <a:endParaRPr lang="en-US" sz="900" kern="1200" dirty="0"/>
        </a:p>
      </dsp:txBody>
      <dsp:txXfrm>
        <a:off x="845683" y="2444032"/>
        <a:ext cx="636052" cy="882484"/>
      </dsp:txXfrm>
    </dsp:sp>
    <dsp:sp modelId="{BF163E88-8C4F-4A66-85EC-F8E52E55DC8F}">
      <dsp:nvSpPr>
        <dsp:cNvPr id="0" name=""/>
        <dsp:cNvSpPr/>
      </dsp:nvSpPr>
      <dsp:spPr>
        <a:xfrm>
          <a:off x="1541844" y="1059254"/>
          <a:ext cx="1394398" cy="5430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B753DC-79EB-45E9-BEBB-83279E5ABBE5}">
      <dsp:nvSpPr>
        <dsp:cNvPr id="0" name=""/>
        <dsp:cNvSpPr/>
      </dsp:nvSpPr>
      <dsp:spPr>
        <a:xfrm>
          <a:off x="1595819" y="1110530"/>
          <a:ext cx="1394398" cy="5430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accent2">
                  <a:lumMod val="50000"/>
                </a:schemeClr>
              </a:solidFill>
              <a:latin typeface="Arial" pitchFamily="34" charset="0"/>
              <a:cs typeface="Arial" pitchFamily="34" charset="0"/>
            </a:rPr>
            <a:t>Benchmark SC.5.P.13.2</a:t>
          </a:r>
          <a:endParaRPr lang="en-US" sz="1200" b="1" kern="1200" dirty="0">
            <a:solidFill>
              <a:schemeClr val="accent2">
                <a:lumMod val="50000"/>
              </a:schemeClr>
            </a:solidFill>
            <a:latin typeface="Arial" pitchFamily="34" charset="0"/>
            <a:cs typeface="Arial" pitchFamily="34" charset="0"/>
          </a:endParaRPr>
        </a:p>
      </dsp:txBody>
      <dsp:txXfrm>
        <a:off x="1595819" y="1110530"/>
        <a:ext cx="1394398" cy="543017"/>
      </dsp:txXfrm>
    </dsp:sp>
    <dsp:sp modelId="{DAD7E46B-E2A6-4D31-8241-F730B60075BD}">
      <dsp:nvSpPr>
        <dsp:cNvPr id="0" name=""/>
        <dsp:cNvSpPr/>
      </dsp:nvSpPr>
      <dsp:spPr>
        <a:xfrm>
          <a:off x="1704002" y="1751216"/>
          <a:ext cx="1006746" cy="6996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830B50-8271-46FF-8E40-F5A3B38A9EDD}">
      <dsp:nvSpPr>
        <dsp:cNvPr id="0" name=""/>
        <dsp:cNvSpPr/>
      </dsp:nvSpPr>
      <dsp:spPr>
        <a:xfrm>
          <a:off x="1757977" y="1802492"/>
          <a:ext cx="1006746" cy="69969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accent3"/>
              </a:solidFill>
              <a:latin typeface="Arial" pitchFamily="34" charset="0"/>
              <a:cs typeface="Arial" pitchFamily="34" charset="0"/>
            </a:rPr>
            <a:t>2. How Objects Move Fast</a:t>
          </a:r>
          <a:endParaRPr lang="en-US" sz="1000" b="1" kern="1200" dirty="0">
            <a:solidFill>
              <a:schemeClr val="accent3"/>
            </a:solidFill>
            <a:latin typeface="Arial" pitchFamily="34" charset="0"/>
            <a:cs typeface="Arial" pitchFamily="34" charset="0"/>
          </a:endParaRPr>
        </a:p>
      </dsp:txBody>
      <dsp:txXfrm>
        <a:off x="1757977" y="1802492"/>
        <a:ext cx="1006746" cy="699693"/>
      </dsp:txXfrm>
    </dsp:sp>
    <dsp:sp modelId="{C11D1A7A-2ADB-4B9A-8852-E015E30C8377}">
      <dsp:nvSpPr>
        <dsp:cNvPr id="0" name=""/>
        <dsp:cNvSpPr/>
      </dsp:nvSpPr>
      <dsp:spPr>
        <a:xfrm>
          <a:off x="1100107" y="3674319"/>
          <a:ext cx="822278" cy="88648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5DF490-F106-419D-93E7-B3C1718E31EC}">
      <dsp:nvSpPr>
        <dsp:cNvPr id="0" name=""/>
        <dsp:cNvSpPr/>
      </dsp:nvSpPr>
      <dsp:spPr>
        <a:xfrm>
          <a:off x="1154082" y="3725596"/>
          <a:ext cx="822278" cy="88648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0" kern="1200" dirty="0" smtClean="0"/>
            <a:t>3. Changing Forces on Water </a:t>
          </a:r>
          <a:endParaRPr lang="en-US" sz="900" b="0" kern="1200" dirty="0"/>
        </a:p>
      </dsp:txBody>
      <dsp:txXfrm>
        <a:off x="1154082" y="3725596"/>
        <a:ext cx="822278" cy="886488"/>
      </dsp:txXfrm>
    </dsp:sp>
    <dsp:sp modelId="{F62238BD-EE47-49A0-B427-92DA6D8F39E2}">
      <dsp:nvSpPr>
        <dsp:cNvPr id="0" name=""/>
        <dsp:cNvSpPr/>
      </dsp:nvSpPr>
      <dsp:spPr>
        <a:xfrm>
          <a:off x="2029733" y="3925689"/>
          <a:ext cx="627192" cy="99848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8728FD-7733-4C5E-9DB7-7AECDC221C35}">
      <dsp:nvSpPr>
        <dsp:cNvPr id="0" name=""/>
        <dsp:cNvSpPr/>
      </dsp:nvSpPr>
      <dsp:spPr>
        <a:xfrm>
          <a:off x="2083708" y="3976965"/>
          <a:ext cx="627192" cy="99848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4. Bean Thrower </a:t>
          </a:r>
          <a:endParaRPr lang="en-US" sz="900" kern="1200" dirty="0"/>
        </a:p>
      </dsp:txBody>
      <dsp:txXfrm>
        <a:off x="2083708" y="3976965"/>
        <a:ext cx="627192" cy="998480"/>
      </dsp:txXfrm>
    </dsp:sp>
    <dsp:sp modelId="{DDF501A1-B297-47EA-8727-EEAC3859B4F4}">
      <dsp:nvSpPr>
        <dsp:cNvPr id="0" name=""/>
        <dsp:cNvSpPr/>
      </dsp:nvSpPr>
      <dsp:spPr>
        <a:xfrm>
          <a:off x="3199772" y="1459603"/>
          <a:ext cx="1187731" cy="61955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DCCFD9-D700-4B3A-9073-ABC0AD10872D}">
      <dsp:nvSpPr>
        <dsp:cNvPr id="0" name=""/>
        <dsp:cNvSpPr/>
      </dsp:nvSpPr>
      <dsp:spPr>
        <a:xfrm>
          <a:off x="3253747" y="1510879"/>
          <a:ext cx="1187731" cy="61955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accent2">
                  <a:lumMod val="50000"/>
                </a:schemeClr>
              </a:solidFill>
              <a:latin typeface="Arial" pitchFamily="34" charset="0"/>
              <a:cs typeface="Arial" pitchFamily="34" charset="0"/>
            </a:rPr>
            <a:t>Benchmark SC.5.P.13.3</a:t>
          </a:r>
          <a:endParaRPr lang="en-US" sz="1200" b="1" kern="1200" dirty="0">
            <a:solidFill>
              <a:schemeClr val="accent2">
                <a:lumMod val="50000"/>
              </a:schemeClr>
            </a:solidFill>
            <a:latin typeface="Arial" pitchFamily="34" charset="0"/>
            <a:cs typeface="Arial" pitchFamily="34" charset="0"/>
          </a:endParaRPr>
        </a:p>
      </dsp:txBody>
      <dsp:txXfrm>
        <a:off x="3253747" y="1510879"/>
        <a:ext cx="1187731" cy="619551"/>
      </dsp:txXfrm>
    </dsp:sp>
    <dsp:sp modelId="{05608BAE-22C7-4EE0-A715-14E52CF588AE}">
      <dsp:nvSpPr>
        <dsp:cNvPr id="0" name=""/>
        <dsp:cNvSpPr/>
      </dsp:nvSpPr>
      <dsp:spPr>
        <a:xfrm>
          <a:off x="3072849" y="2286405"/>
          <a:ext cx="1314653" cy="63059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2EFB35-4A3A-4080-A819-2FF6A5A6E5EE}">
      <dsp:nvSpPr>
        <dsp:cNvPr id="0" name=""/>
        <dsp:cNvSpPr/>
      </dsp:nvSpPr>
      <dsp:spPr>
        <a:xfrm>
          <a:off x="3126824" y="2337681"/>
          <a:ext cx="1314653" cy="63059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accent3"/>
              </a:solidFill>
              <a:latin typeface="Arial" pitchFamily="34" charset="0"/>
              <a:cs typeface="Arial" pitchFamily="34" charset="0"/>
            </a:rPr>
            <a:t>3. Mass and Force</a:t>
          </a:r>
          <a:endParaRPr lang="en-US" sz="1000" b="1" kern="1200" dirty="0">
            <a:solidFill>
              <a:schemeClr val="accent3"/>
            </a:solidFill>
            <a:latin typeface="Arial" pitchFamily="34" charset="0"/>
            <a:cs typeface="Arial" pitchFamily="34" charset="0"/>
          </a:endParaRPr>
        </a:p>
      </dsp:txBody>
      <dsp:txXfrm>
        <a:off x="3126824" y="2337681"/>
        <a:ext cx="1314653" cy="630597"/>
      </dsp:txXfrm>
    </dsp:sp>
    <dsp:sp modelId="{6DD7619A-CD8E-406D-99F4-3759F7BAB6EE}">
      <dsp:nvSpPr>
        <dsp:cNvPr id="0" name=""/>
        <dsp:cNvSpPr/>
      </dsp:nvSpPr>
      <dsp:spPr>
        <a:xfrm>
          <a:off x="2880854" y="3271947"/>
          <a:ext cx="641269" cy="10191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330F09-BE7E-47B8-8A90-90BAF97153C0}">
      <dsp:nvSpPr>
        <dsp:cNvPr id="0" name=""/>
        <dsp:cNvSpPr/>
      </dsp:nvSpPr>
      <dsp:spPr>
        <a:xfrm>
          <a:off x="2934828" y="3323223"/>
          <a:ext cx="641269" cy="10191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900" b="0" kern="1200" dirty="0" smtClean="0"/>
            <a:t>5. Atom Scramble</a:t>
          </a:r>
        </a:p>
      </dsp:txBody>
      <dsp:txXfrm>
        <a:off x="2934828" y="3323223"/>
        <a:ext cx="641269" cy="1019190"/>
      </dsp:txXfrm>
    </dsp:sp>
    <dsp:sp modelId="{F5929B7C-566F-4F53-9975-45C81FC4ECCB}">
      <dsp:nvSpPr>
        <dsp:cNvPr id="0" name=""/>
        <dsp:cNvSpPr/>
      </dsp:nvSpPr>
      <dsp:spPr>
        <a:xfrm>
          <a:off x="3707661" y="3271947"/>
          <a:ext cx="641386" cy="10237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34438F-41A0-4149-9C72-BF4F18B607E8}">
      <dsp:nvSpPr>
        <dsp:cNvPr id="0" name=""/>
        <dsp:cNvSpPr/>
      </dsp:nvSpPr>
      <dsp:spPr>
        <a:xfrm>
          <a:off x="3761636" y="3323223"/>
          <a:ext cx="641386" cy="102375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6. Aristotle Study</a:t>
          </a:r>
          <a:endParaRPr lang="en-US" sz="900" kern="1200" dirty="0"/>
        </a:p>
      </dsp:txBody>
      <dsp:txXfrm>
        <a:off x="3761636" y="3323223"/>
        <a:ext cx="641386" cy="1023753"/>
      </dsp:txXfrm>
    </dsp:sp>
    <dsp:sp modelId="{67EA26FB-D28E-48F6-B523-95F3DDB235FA}">
      <dsp:nvSpPr>
        <dsp:cNvPr id="0" name=""/>
        <dsp:cNvSpPr/>
      </dsp:nvSpPr>
      <dsp:spPr>
        <a:xfrm>
          <a:off x="4766690" y="1223117"/>
          <a:ext cx="1196664" cy="6515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33621B-A432-4660-94EC-D8BF07DE2F02}">
      <dsp:nvSpPr>
        <dsp:cNvPr id="0" name=""/>
        <dsp:cNvSpPr/>
      </dsp:nvSpPr>
      <dsp:spPr>
        <a:xfrm>
          <a:off x="4820665" y="1274393"/>
          <a:ext cx="1196664" cy="65156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accent2">
                  <a:lumMod val="50000"/>
                </a:schemeClr>
              </a:solidFill>
              <a:latin typeface="Arial" pitchFamily="34" charset="0"/>
              <a:cs typeface="Arial" pitchFamily="34" charset="0"/>
            </a:rPr>
            <a:t>Benchmark SC.5.P.13.4</a:t>
          </a:r>
          <a:endParaRPr lang="en-US" sz="1200" b="1" kern="1200" dirty="0">
            <a:solidFill>
              <a:schemeClr val="accent2">
                <a:lumMod val="50000"/>
              </a:schemeClr>
            </a:solidFill>
            <a:latin typeface="Arial" pitchFamily="34" charset="0"/>
            <a:cs typeface="Arial" pitchFamily="34" charset="0"/>
          </a:endParaRPr>
        </a:p>
      </dsp:txBody>
      <dsp:txXfrm>
        <a:off x="4820665" y="1274393"/>
        <a:ext cx="1196664" cy="651567"/>
      </dsp:txXfrm>
    </dsp:sp>
    <dsp:sp modelId="{8CE79337-190A-47F9-BF59-B773D0A12549}">
      <dsp:nvSpPr>
        <dsp:cNvPr id="0" name=""/>
        <dsp:cNvSpPr/>
      </dsp:nvSpPr>
      <dsp:spPr>
        <a:xfrm>
          <a:off x="4841854" y="2123846"/>
          <a:ext cx="1148767" cy="6331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3C0D5D-A374-4AED-AA4D-BE1A29AB07A1}">
      <dsp:nvSpPr>
        <dsp:cNvPr id="0" name=""/>
        <dsp:cNvSpPr/>
      </dsp:nvSpPr>
      <dsp:spPr>
        <a:xfrm>
          <a:off x="4895829" y="2175122"/>
          <a:ext cx="1148767" cy="63319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accent3"/>
              </a:solidFill>
              <a:latin typeface="Arial" pitchFamily="34" charset="0"/>
              <a:cs typeface="Arial" pitchFamily="34" charset="0"/>
            </a:rPr>
            <a:t>4. Friction</a:t>
          </a:r>
          <a:endParaRPr lang="en-US" sz="1000" b="1" kern="1200" dirty="0">
            <a:solidFill>
              <a:schemeClr val="accent3"/>
            </a:solidFill>
            <a:latin typeface="Arial" pitchFamily="34" charset="0"/>
            <a:cs typeface="Arial" pitchFamily="34" charset="0"/>
          </a:endParaRPr>
        </a:p>
      </dsp:txBody>
      <dsp:txXfrm>
        <a:off x="4895829" y="2175122"/>
        <a:ext cx="1148767" cy="633191"/>
      </dsp:txXfrm>
    </dsp:sp>
    <dsp:sp modelId="{634A8AC0-F2DA-40AC-88A8-7A3B1C188557}">
      <dsp:nvSpPr>
        <dsp:cNvPr id="0" name=""/>
        <dsp:cNvSpPr/>
      </dsp:nvSpPr>
      <dsp:spPr>
        <a:xfrm>
          <a:off x="4541196" y="3702291"/>
          <a:ext cx="646263" cy="121586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2CCC3-5492-4FD0-B178-F02C96D39696}">
      <dsp:nvSpPr>
        <dsp:cNvPr id="0" name=""/>
        <dsp:cNvSpPr/>
      </dsp:nvSpPr>
      <dsp:spPr>
        <a:xfrm>
          <a:off x="4595171" y="3753567"/>
          <a:ext cx="646263" cy="121586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0" kern="1200" dirty="0" smtClean="0"/>
            <a:t>7. My Day Without Friction</a:t>
          </a:r>
          <a:endParaRPr lang="en-US" sz="900" b="0" kern="1200" dirty="0"/>
        </a:p>
      </dsp:txBody>
      <dsp:txXfrm>
        <a:off x="4595171" y="3753567"/>
        <a:ext cx="646263" cy="1215862"/>
      </dsp:txXfrm>
    </dsp:sp>
    <dsp:sp modelId="{A66D063A-F7C9-4006-A777-86FB41B9D086}">
      <dsp:nvSpPr>
        <dsp:cNvPr id="0" name=""/>
        <dsp:cNvSpPr/>
      </dsp:nvSpPr>
      <dsp:spPr>
        <a:xfrm>
          <a:off x="5368003" y="3852622"/>
          <a:ext cx="702550" cy="1069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4E61E2-CFA1-4F9F-92C1-4918526BC2B6}">
      <dsp:nvSpPr>
        <dsp:cNvPr id="0" name=""/>
        <dsp:cNvSpPr/>
      </dsp:nvSpPr>
      <dsp:spPr>
        <a:xfrm>
          <a:off x="5421978" y="3903898"/>
          <a:ext cx="702550" cy="1069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0" kern="1200" dirty="0" smtClean="0"/>
            <a:t>8. Friction Acrostic Poem</a:t>
          </a:r>
          <a:endParaRPr lang="en-US" sz="900" b="0" kern="1200" dirty="0"/>
        </a:p>
      </dsp:txBody>
      <dsp:txXfrm>
        <a:off x="5421978" y="3903898"/>
        <a:ext cx="702550" cy="1069828"/>
      </dsp:txXfrm>
    </dsp:sp>
    <dsp:sp modelId="{6C8761D6-EFE0-4532-9C30-9FE10710BFBE}">
      <dsp:nvSpPr>
        <dsp:cNvPr id="0" name=""/>
        <dsp:cNvSpPr/>
      </dsp:nvSpPr>
      <dsp:spPr>
        <a:xfrm>
          <a:off x="6282549" y="623894"/>
          <a:ext cx="1445132" cy="65316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2CAAC1-7C2A-42A1-9DA1-D74A51616AA8}">
      <dsp:nvSpPr>
        <dsp:cNvPr id="0" name=""/>
        <dsp:cNvSpPr/>
      </dsp:nvSpPr>
      <dsp:spPr>
        <a:xfrm>
          <a:off x="6336524" y="675170"/>
          <a:ext cx="1445132" cy="65316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accent2">
                  <a:lumMod val="50000"/>
                </a:schemeClr>
              </a:solidFill>
              <a:latin typeface="Arial" pitchFamily="34" charset="0"/>
              <a:cs typeface="Arial" pitchFamily="34" charset="0"/>
            </a:rPr>
            <a:t>Benchmark SC.5.P.13.4</a:t>
          </a:r>
          <a:endParaRPr lang="en-US" sz="1200" b="1" kern="1200" dirty="0">
            <a:solidFill>
              <a:schemeClr val="accent2">
                <a:lumMod val="50000"/>
              </a:schemeClr>
            </a:solidFill>
            <a:latin typeface="Arial" pitchFamily="34" charset="0"/>
            <a:cs typeface="Arial" pitchFamily="34" charset="0"/>
          </a:endParaRPr>
        </a:p>
      </dsp:txBody>
      <dsp:txXfrm>
        <a:off x="6336524" y="675170"/>
        <a:ext cx="1445132" cy="653161"/>
      </dsp:txXfrm>
    </dsp:sp>
    <dsp:sp modelId="{8E566C6E-B59F-492A-AB56-296CF11F8405}">
      <dsp:nvSpPr>
        <dsp:cNvPr id="0" name=""/>
        <dsp:cNvSpPr/>
      </dsp:nvSpPr>
      <dsp:spPr>
        <a:xfrm>
          <a:off x="6443915" y="1539145"/>
          <a:ext cx="1108389" cy="53486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299ACE-914F-4FCA-80D4-CEA1C699F145}">
      <dsp:nvSpPr>
        <dsp:cNvPr id="0" name=""/>
        <dsp:cNvSpPr/>
      </dsp:nvSpPr>
      <dsp:spPr>
        <a:xfrm>
          <a:off x="6497890" y="1590421"/>
          <a:ext cx="1108389" cy="53486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accent3"/>
              </a:solidFill>
              <a:latin typeface="Arial" pitchFamily="34" charset="0"/>
              <a:cs typeface="Arial" pitchFamily="34" charset="0"/>
            </a:rPr>
            <a:t>5. Balanced and Unbalanced Forces</a:t>
          </a:r>
          <a:endParaRPr lang="en-US" sz="1000" b="1" kern="1200" dirty="0">
            <a:solidFill>
              <a:schemeClr val="accent3"/>
            </a:solidFill>
            <a:latin typeface="Arial" pitchFamily="34" charset="0"/>
            <a:cs typeface="Arial" pitchFamily="34" charset="0"/>
          </a:endParaRPr>
        </a:p>
      </dsp:txBody>
      <dsp:txXfrm>
        <a:off x="6497890" y="1590421"/>
        <a:ext cx="1108389" cy="534861"/>
      </dsp:txXfrm>
    </dsp:sp>
    <dsp:sp modelId="{E185F3E4-63B8-46FD-B5F4-804EF97CD23E}">
      <dsp:nvSpPr>
        <dsp:cNvPr id="0" name=""/>
        <dsp:cNvSpPr/>
      </dsp:nvSpPr>
      <dsp:spPr>
        <a:xfrm>
          <a:off x="6130290" y="2525767"/>
          <a:ext cx="665582" cy="9396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154D04-DE14-4360-95D5-207254CEEA44}">
      <dsp:nvSpPr>
        <dsp:cNvPr id="0" name=""/>
        <dsp:cNvSpPr/>
      </dsp:nvSpPr>
      <dsp:spPr>
        <a:xfrm>
          <a:off x="6184265" y="2577043"/>
          <a:ext cx="665582" cy="9396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9. What Force Do We Have? </a:t>
          </a:r>
          <a:endParaRPr lang="en-US" sz="900" kern="1200" dirty="0"/>
        </a:p>
      </dsp:txBody>
      <dsp:txXfrm>
        <a:off x="6184265" y="2577043"/>
        <a:ext cx="665582" cy="939649"/>
      </dsp:txXfrm>
    </dsp:sp>
    <dsp:sp modelId="{D88CE529-3496-47DF-A717-F8A9DEEEAC0F}">
      <dsp:nvSpPr>
        <dsp:cNvPr id="0" name=""/>
        <dsp:cNvSpPr/>
      </dsp:nvSpPr>
      <dsp:spPr>
        <a:xfrm>
          <a:off x="6956427" y="2551178"/>
          <a:ext cx="820233" cy="9789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37A754-CCE2-46F7-8200-D246DB67D1B1}">
      <dsp:nvSpPr>
        <dsp:cNvPr id="0" name=""/>
        <dsp:cNvSpPr/>
      </dsp:nvSpPr>
      <dsp:spPr>
        <a:xfrm>
          <a:off x="7010401" y="2602455"/>
          <a:ext cx="820233" cy="9789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10. Different Forces on a </a:t>
          </a:r>
          <a:r>
            <a:rPr lang="en-US" sz="900" kern="1200" dirty="0" smtClean="0"/>
            <a:t>plane</a:t>
          </a:r>
          <a:endParaRPr lang="en-US" sz="900" kern="1200" dirty="0"/>
        </a:p>
      </dsp:txBody>
      <dsp:txXfrm>
        <a:off x="7010401" y="2602455"/>
        <a:ext cx="820233" cy="9789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E7F46AA0-480C-4EF5-A50C-00F879DEFE44}" type="datetimeFigureOut">
              <a:rPr lang="en-US"/>
              <a:pPr>
                <a:defRPr/>
              </a:pPr>
              <a:t>8/10/2009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8E876078-9D19-46F5-B8BD-F75046D7AA0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a:defRPr/>
            </a:pPr>
            <a:fld id="{D8D7F103-11C9-40B0-A588-C33FFF9539FC}" type="datetimeFigureOut">
              <a:rPr lang="en-US" smtClean="0"/>
              <a:pPr>
                <a:defRPr/>
              </a:pPr>
              <a:t>8/10/2009</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0FA36C5C-4D4F-4D82-A765-55A42F02B979}"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AC95544D-34FB-48CC-B4B8-CEB3B8CC55A0}" type="datetimeFigureOut">
              <a:rPr lang="en-US" smtClean="0"/>
              <a:pPr>
                <a:defRPr/>
              </a:pPr>
              <a:t>8/10/2009</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B19E251-DA87-4B5F-8FC1-7C09098174E5}"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814EF715-5EEC-4AFF-A4EA-F78F0E78153C}" type="datetimeFigureOut">
              <a:rPr lang="en-US" smtClean="0"/>
              <a:pPr>
                <a:defRPr/>
              </a:pPr>
              <a:t>8/10/2009</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0F4F0E0-2FBA-4AA7-A077-FFBB713E49AE}"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defRPr/>
            </a:pPr>
            <a:fld id="{594B9406-2AF4-4CA4-930F-6590168EFFEC}" type="datetimeFigureOut">
              <a:rPr lang="en-US" smtClean="0"/>
              <a:pPr>
                <a:defRPr/>
              </a:pPr>
              <a:t>8/10/2009</a:t>
            </a:fld>
            <a:endParaRPr lang="en-US" dirty="0"/>
          </a:p>
        </p:txBody>
      </p:sp>
      <p:sp>
        <p:nvSpPr>
          <p:cNvPr id="9" name="Slide Number Placeholder 8"/>
          <p:cNvSpPr>
            <a:spLocks noGrp="1"/>
          </p:cNvSpPr>
          <p:nvPr>
            <p:ph type="sldNum" sz="quarter" idx="15"/>
          </p:nvPr>
        </p:nvSpPr>
        <p:spPr/>
        <p:txBody>
          <a:bodyPr rtlCol="0"/>
          <a:lstStyle/>
          <a:p>
            <a:pPr>
              <a:defRPr/>
            </a:pPr>
            <a:fld id="{A00E76AD-2572-4119-98D2-B3CD398D0AF0}" type="slidenum">
              <a:rPr lang="en-US" smtClean="0"/>
              <a:pPr>
                <a:defRPr/>
              </a:pPr>
              <a:t>‹#›</a:t>
            </a:fld>
            <a:endParaRPr lang="en-US" dirty="0"/>
          </a:p>
        </p:txBody>
      </p:sp>
      <p:sp>
        <p:nvSpPr>
          <p:cNvPr id="10" name="Footer Placeholder 9"/>
          <p:cNvSpPr>
            <a:spLocks noGrp="1"/>
          </p:cNvSpPr>
          <p:nvPr>
            <p:ph type="ftr" sz="quarter" idx="16"/>
          </p:nvPr>
        </p:nvSpPr>
        <p:spPr/>
        <p:txBody>
          <a:bodyPr rtlCol="0"/>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defRPr/>
            </a:pPr>
            <a:fld id="{A81E4744-FA8F-4DED-B58D-6DAFAB10CA99}" type="datetimeFigureOut">
              <a:rPr lang="en-US" smtClean="0"/>
              <a:pPr>
                <a:defRPr/>
              </a:pPr>
              <a:t>8/10/2009</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D57FF87D-66BF-4D8B-A3DB-62358238A132}"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06747317-A775-4C76-8897-4FCBA5519D43}" type="datetimeFigureOut">
              <a:rPr lang="en-US" smtClean="0"/>
              <a:pPr>
                <a:defRPr/>
              </a:pPr>
              <a:t>8/10/2009</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ECDB9AF-5270-4377-877F-C0E431317591}" type="slidenum">
              <a:rPr lang="en-US" smtClean="0"/>
              <a:pPr>
                <a:defRPr/>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fld id="{35DC0F75-70A3-4E6D-B4B0-E7BF25A3F919}" type="datetimeFigureOut">
              <a:rPr lang="en-US" smtClean="0"/>
              <a:pPr>
                <a:defRPr/>
              </a:pPr>
              <a:t>8/10/2009</a:t>
            </a:fld>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2D45088-8675-4F62-9AB4-A284BC63BECB}" type="slidenum">
              <a:rPr lang="en-US" smtClean="0"/>
              <a:pPr>
                <a:defRPr/>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defRPr/>
            </a:pPr>
            <a:fld id="{756BF886-FB35-49A5-ABFE-7FB4D20B1246}" type="datetimeFigureOut">
              <a:rPr lang="en-US" smtClean="0"/>
              <a:pPr>
                <a:defRPr/>
              </a:pPr>
              <a:t>8/10/2009</a:t>
            </a:fld>
            <a:endParaRPr lang="en-US" dirty="0"/>
          </a:p>
        </p:txBody>
      </p:sp>
      <p:sp>
        <p:nvSpPr>
          <p:cNvPr id="7" name="Slide Number Placeholder 6"/>
          <p:cNvSpPr>
            <a:spLocks noGrp="1"/>
          </p:cNvSpPr>
          <p:nvPr>
            <p:ph type="sldNum" sz="quarter" idx="11"/>
          </p:nvPr>
        </p:nvSpPr>
        <p:spPr/>
        <p:txBody>
          <a:bodyPr rtlCol="0"/>
          <a:lstStyle/>
          <a:p>
            <a:pPr>
              <a:defRPr/>
            </a:pPr>
            <a:fld id="{7AFFC7E6-88EB-4CCD-8435-83352625F02E}" type="slidenum">
              <a:rPr lang="en-US" smtClean="0"/>
              <a:pPr>
                <a:defRPr/>
              </a:pPr>
              <a:t>‹#›</a:t>
            </a:fld>
            <a:endParaRPr lang="en-US" dirty="0"/>
          </a:p>
        </p:txBody>
      </p:sp>
      <p:sp>
        <p:nvSpPr>
          <p:cNvPr id="8" name="Footer Placeholder 7"/>
          <p:cNvSpPr>
            <a:spLocks noGrp="1"/>
          </p:cNvSpPr>
          <p:nvPr>
            <p:ph type="ftr" sz="quarter" idx="12"/>
          </p:nvPr>
        </p:nvSpPr>
        <p:spPr/>
        <p:txBody>
          <a:bodyPr rtlCol="0"/>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5CBB9E2-BCDE-424C-B881-72928839BAE3}" type="datetimeFigureOut">
              <a:rPr lang="en-US" smtClean="0"/>
              <a:pPr>
                <a:defRPr/>
              </a:pPr>
              <a:t>8/10/2009</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A5C8CE8F-C95F-45A6-ACDA-3561380450D2}"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defRPr/>
            </a:pPr>
            <a:fld id="{5BBFA59D-E8CB-4BFB-A9E6-9B9C65009974}" type="datetimeFigureOut">
              <a:rPr lang="en-US" smtClean="0"/>
              <a:pPr>
                <a:defRPr/>
              </a:pPr>
              <a:t>8/10/2009</a:t>
            </a:fld>
            <a:endParaRPr lang="en-US" dirty="0"/>
          </a:p>
        </p:txBody>
      </p:sp>
      <p:sp>
        <p:nvSpPr>
          <p:cNvPr id="22" name="Slide Number Placeholder 21"/>
          <p:cNvSpPr>
            <a:spLocks noGrp="1"/>
          </p:cNvSpPr>
          <p:nvPr>
            <p:ph type="sldNum" sz="quarter" idx="15"/>
          </p:nvPr>
        </p:nvSpPr>
        <p:spPr/>
        <p:txBody>
          <a:bodyPr rtlCol="0"/>
          <a:lstStyle/>
          <a:p>
            <a:pPr>
              <a:defRPr/>
            </a:pPr>
            <a:fld id="{1792A127-65E5-4538-B91F-8AF87E3DA28F}" type="slidenum">
              <a:rPr lang="en-US" smtClean="0"/>
              <a:pPr>
                <a:defRPr/>
              </a:pPr>
              <a:t>‹#›</a:t>
            </a:fld>
            <a:endParaRPr lang="en-US" dirty="0"/>
          </a:p>
        </p:txBody>
      </p:sp>
      <p:sp>
        <p:nvSpPr>
          <p:cNvPr id="23" name="Footer Placeholder 22"/>
          <p:cNvSpPr>
            <a:spLocks noGrp="1"/>
          </p:cNvSpPr>
          <p:nvPr>
            <p:ph type="ftr" sz="quarter" idx="16"/>
          </p:nvPr>
        </p:nvSpPr>
        <p:spPr/>
        <p:txBody>
          <a:bodyPr rtlCol="0"/>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fld id="{40374F2F-04C3-49C4-A072-A5158D528582}" type="datetimeFigureOut">
              <a:rPr lang="en-US" smtClean="0"/>
              <a:pPr>
                <a:defRPr/>
              </a:pPr>
              <a:t>8/10/2009</a:t>
            </a:fld>
            <a:endParaRPr lang="en-US" dirty="0"/>
          </a:p>
        </p:txBody>
      </p:sp>
      <p:sp>
        <p:nvSpPr>
          <p:cNvPr id="18" name="Slide Number Placeholder 17"/>
          <p:cNvSpPr>
            <a:spLocks noGrp="1"/>
          </p:cNvSpPr>
          <p:nvPr>
            <p:ph type="sldNum" sz="quarter" idx="11"/>
          </p:nvPr>
        </p:nvSpPr>
        <p:spPr/>
        <p:txBody>
          <a:bodyPr rtlCol="0"/>
          <a:lstStyle/>
          <a:p>
            <a:pPr>
              <a:defRPr/>
            </a:pPr>
            <a:fld id="{1F8167E8-4F0F-492F-86FF-F5CB09D6E587}" type="slidenum">
              <a:rPr lang="en-US" smtClean="0"/>
              <a:pPr>
                <a:defRPr/>
              </a:pPr>
              <a:t>‹#›</a:t>
            </a:fld>
            <a:endParaRPr lang="en-US" dirty="0"/>
          </a:p>
        </p:txBody>
      </p:sp>
      <p:sp>
        <p:nvSpPr>
          <p:cNvPr id="21" name="Footer Placeholder 20"/>
          <p:cNvSpPr>
            <a:spLocks noGrp="1"/>
          </p:cNvSpPr>
          <p:nvPr>
            <p:ph type="ftr" sz="quarter" idx="12"/>
          </p:nvPr>
        </p:nvSpPr>
        <p:spPr/>
        <p:txBody>
          <a:bodyPr rtlCol="0"/>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E8278812-FF58-4184-B150-28377CED895D}" type="datetimeFigureOut">
              <a:rPr lang="en-US" smtClean="0"/>
              <a:pPr>
                <a:defRPr/>
              </a:pPr>
              <a:t>8/10/2009</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D5FCE652-6C4E-423E-90FE-E0785974F4B3}"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www.grc.nasa.gov/WWW/K-12/airplane/forces.html" TargetMode="External"/><Relationship Id="rId2" Type="http://schemas.openxmlformats.org/officeDocument/2006/relationships/hyperlink" Target="http://www.grc.nasa.gov/WWW/Wright/podcast/Podcast_FourForces.m4v" TargetMode="External"/><Relationship Id="rId1" Type="http://schemas.openxmlformats.org/officeDocument/2006/relationships/slideLayout" Target="../slideLayouts/slideLayout2.xml"/><Relationship Id="rId4" Type="http://schemas.openxmlformats.org/officeDocument/2006/relationships/hyperlink" Target="http://rollercoastermedialibrary.co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csiro.au/resources/ps20o.html#Experiment2"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nsc.org/ehc/kids/atompart.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pbs.org/wgbh/buildingbig/educator/act_mini_furniture.html" TargetMode="External"/><Relationship Id="rId2" Type="http://schemas.openxmlformats.org/officeDocument/2006/relationships/hyperlink" Target="http://www.bbc.co.uk/schools/scienceclips/ages/8_9/friction.s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rollercoastermedialibrary.com/" TargetMode="External"/><Relationship Id="rId7" Type="http://schemas.openxmlformats.org/officeDocument/2006/relationships/hyperlink" Target="http://www.theteacherscorner.net/lesson-plans/science/experiments/friction.htm" TargetMode="External"/><Relationship Id="rId2" Type="http://schemas.openxmlformats.org/officeDocument/2006/relationships/hyperlink" Target="http://www.grc.nasa.gov/WWW/K-12/airplane/newton.html" TargetMode="External"/><Relationship Id="rId1" Type="http://schemas.openxmlformats.org/officeDocument/2006/relationships/slideLayout" Target="../slideLayouts/slideLayout2.xml"/><Relationship Id="rId6" Type="http://schemas.openxmlformats.org/officeDocument/2006/relationships/hyperlink" Target="http://library.thinkquest.org/27585/frameset_intro.html" TargetMode="External"/><Relationship Id="rId5" Type="http://schemas.openxmlformats.org/officeDocument/2006/relationships/hyperlink" Target="http://www.physicsclassroom.com/Class/newtlaws/U2L1b.cfm" TargetMode="External"/><Relationship Id="rId4" Type="http://schemas.openxmlformats.org/officeDocument/2006/relationships/hyperlink" Target="http://www.pbs.org/wgbh/buildingbig/educator/act_mini_furniture.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304800"/>
            <a:ext cx="6324600" cy="1166812"/>
          </a:xfrm>
        </p:spPr>
        <p:txBody>
          <a:bodyPr>
            <a:noAutofit/>
          </a:bodyPr>
          <a:lstStyle/>
          <a:p>
            <a:pPr algn="ctr" fontAlgn="auto">
              <a:spcAft>
                <a:spcPts val="0"/>
              </a:spcAft>
              <a:defRPr/>
            </a:pPr>
            <a:r>
              <a:rPr lang="en-US" sz="3600" dirty="0" smtClean="0">
                <a:solidFill>
                  <a:schemeClr val="tx2">
                    <a:satMod val="130000"/>
                  </a:schemeClr>
                </a:solidFill>
              </a:rPr>
              <a:t>5</a:t>
            </a:r>
            <a:r>
              <a:rPr lang="en-US" sz="3600" baseline="30000" dirty="0" smtClean="0">
                <a:solidFill>
                  <a:schemeClr val="tx2">
                    <a:satMod val="130000"/>
                  </a:schemeClr>
                </a:solidFill>
              </a:rPr>
              <a:t>th</a:t>
            </a:r>
            <a:r>
              <a:rPr lang="en-US" sz="3600" dirty="0" smtClean="0">
                <a:solidFill>
                  <a:schemeClr val="tx2">
                    <a:satMod val="130000"/>
                  </a:schemeClr>
                </a:solidFill>
              </a:rPr>
              <a:t> Grade Science </a:t>
            </a:r>
            <a:r>
              <a:rPr lang="en-US" sz="3600" dirty="0" smtClean="0">
                <a:solidFill>
                  <a:schemeClr val="tx2">
                    <a:satMod val="130000"/>
                  </a:schemeClr>
                </a:solidFill>
              </a:rPr>
              <a:t>Unit </a:t>
            </a:r>
            <a:br>
              <a:rPr lang="en-US" sz="3600" dirty="0" smtClean="0">
                <a:solidFill>
                  <a:schemeClr val="tx2">
                    <a:satMod val="130000"/>
                  </a:schemeClr>
                </a:solidFill>
              </a:rPr>
            </a:br>
            <a:r>
              <a:rPr lang="en-US" sz="3600" dirty="0" smtClean="0">
                <a:solidFill>
                  <a:schemeClr val="tx2">
                    <a:satMod val="130000"/>
                  </a:schemeClr>
                </a:solidFill>
              </a:rPr>
              <a:t>Force and Motion</a:t>
            </a:r>
            <a:endParaRPr lang="en-US" sz="3600" dirty="0">
              <a:solidFill>
                <a:schemeClr val="tx2">
                  <a:satMod val="130000"/>
                </a:schemeClr>
              </a:solidFill>
            </a:endParaRPr>
          </a:p>
        </p:txBody>
      </p:sp>
      <p:sp>
        <p:nvSpPr>
          <p:cNvPr id="3" name="Subtitle 2"/>
          <p:cNvSpPr>
            <a:spLocks noGrp="1"/>
          </p:cNvSpPr>
          <p:nvPr>
            <p:ph type="subTitle" idx="1"/>
          </p:nvPr>
        </p:nvSpPr>
        <p:spPr>
          <a:xfrm>
            <a:off x="2743200" y="1524000"/>
            <a:ext cx="4648200" cy="838200"/>
          </a:xfrm>
        </p:spPr>
        <p:txBody>
          <a:bodyPr>
            <a:normAutofit/>
          </a:bodyPr>
          <a:lstStyle/>
          <a:p>
            <a:pPr algn="ctr" fontAlgn="auto">
              <a:spcAft>
                <a:spcPts val="0"/>
              </a:spcAft>
              <a:buFont typeface="Wingdings 2"/>
              <a:buNone/>
              <a:defRPr/>
            </a:pPr>
            <a:r>
              <a:rPr lang="en-US" dirty="0" smtClean="0"/>
              <a:t>By:  Heidi Hancock</a:t>
            </a:r>
          </a:p>
          <a:p>
            <a:pPr algn="ctr" fontAlgn="auto">
              <a:spcAft>
                <a:spcPts val="0"/>
              </a:spcAft>
              <a:buFont typeface="Wingdings 2"/>
              <a:buNone/>
              <a:defRPr/>
            </a:pPr>
            <a:endParaRPr lang="en-US" dirty="0" smtClean="0"/>
          </a:p>
          <a:p>
            <a:pPr algn="ctr" fontAlgn="auto">
              <a:spcAft>
                <a:spcPts val="0"/>
              </a:spcAft>
              <a:buFont typeface="Wingdings 2"/>
              <a:buNone/>
              <a:defRPr/>
            </a:pPr>
            <a:endParaRPr lang="en-US" dirty="0"/>
          </a:p>
        </p:txBody>
      </p:sp>
      <p:pic>
        <p:nvPicPr>
          <p:cNvPr id="8196" name="Picture 2" descr="C:\Program Files\Microsoft Office\MEDIA\CAGCAT10\j0215086.wmf"/>
          <p:cNvPicPr>
            <a:picLocks noChangeAspect="1" noChangeArrowheads="1"/>
          </p:cNvPicPr>
          <p:nvPr/>
        </p:nvPicPr>
        <p:blipFill>
          <a:blip r:embed="rId2" cstate="print"/>
          <a:srcRect/>
          <a:stretch>
            <a:fillRect/>
          </a:stretch>
        </p:blipFill>
        <p:spPr bwMode="auto">
          <a:xfrm>
            <a:off x="3962400" y="2209800"/>
            <a:ext cx="2093913" cy="327660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467600" cy="990600"/>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Lesson Plan 4 Summary</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533400" y="990600"/>
            <a:ext cx="7467600" cy="4873752"/>
          </a:xfrm>
        </p:spPr>
        <p:txBody>
          <a:bodyPr>
            <a:noAutofit/>
          </a:bodyPr>
          <a:lstStyle/>
          <a:p>
            <a:pPr marL="365760" indent="-283464" fontAlgn="auto">
              <a:spcAft>
                <a:spcPts val="0"/>
              </a:spcAft>
              <a:buFont typeface="Wingdings 2"/>
              <a:buNone/>
              <a:defRPr/>
            </a:pPr>
            <a:endParaRPr lang="en-US" sz="1900" dirty="0" smtClean="0"/>
          </a:p>
          <a:p>
            <a:pPr marL="365760" indent="-283464" fontAlgn="auto">
              <a:spcAft>
                <a:spcPts val="0"/>
              </a:spcAft>
              <a:buFont typeface="Wingdings 2"/>
              <a:buNone/>
              <a:defRPr/>
            </a:pPr>
            <a:r>
              <a:rPr lang="en-US" sz="1900" dirty="0" smtClean="0"/>
              <a:t>		Lesson Four, titled </a:t>
            </a:r>
            <a:r>
              <a:rPr lang="en-US" sz="1900" i="1" dirty="0" smtClean="0"/>
              <a:t>Friction</a:t>
            </a:r>
            <a:r>
              <a:rPr lang="en-US" sz="1900" dirty="0" smtClean="0"/>
              <a:t>, focuses on the differences between static and kinetic friction. Given a fun and fictional scenario, students will experiment with various surfaces to find which surface is best for increasing friction. During data processing and the closure discussion, students will compare their findings and discover the best solution for their given scenario. Students will learn the difference between static friction (friction associated with two objects not moving with respect to each other) and kinetic friction (friction associated with two objects moving with respect to each other). This lesson is important in explaining to students why some surfaces are slippery and need less force to move an object on that surface. This will be compared to other surfaces which will take greater force to move an object across. Through the lesson students can understand static and kinetic energy and how it applies to our daily lives.</a:t>
            </a:r>
            <a:endParaRPr lang="en-US" sz="19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990600"/>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Lesson Plan 5 Summary</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990600"/>
            <a:ext cx="7467600" cy="5334000"/>
          </a:xfrm>
        </p:spPr>
        <p:txBody>
          <a:bodyPr>
            <a:normAutofit fontScale="92500" lnSpcReduction="20000"/>
          </a:bodyPr>
          <a:lstStyle/>
          <a:p>
            <a:pPr marL="365760" indent="-283464" fontAlgn="auto">
              <a:spcAft>
                <a:spcPts val="0"/>
              </a:spcAft>
              <a:buFont typeface="Wingdings 2"/>
              <a:buNone/>
              <a:defRPr/>
            </a:pPr>
            <a:endParaRPr lang="en-US" dirty="0" smtClean="0"/>
          </a:p>
          <a:p>
            <a:pPr marL="365760" indent="-283464" algn="ctr" fontAlgn="auto">
              <a:spcAft>
                <a:spcPts val="0"/>
              </a:spcAft>
              <a:buFont typeface="Wingdings 2"/>
              <a:buNone/>
              <a:defRPr/>
            </a:pPr>
            <a:r>
              <a:rPr lang="en-US" dirty="0" smtClean="0"/>
              <a:t>	</a:t>
            </a:r>
            <a:r>
              <a:rPr lang="en-US" dirty="0" smtClean="0"/>
              <a:t>RANGE GAMES</a:t>
            </a:r>
          </a:p>
          <a:p>
            <a:pPr marL="365760" indent="-283464" algn="ctr" fontAlgn="auto">
              <a:spcAft>
                <a:spcPts val="0"/>
              </a:spcAft>
              <a:buFont typeface="Wingdings 2"/>
              <a:buNone/>
              <a:defRPr/>
            </a:pPr>
            <a:endParaRPr lang="en-US" dirty="0" smtClean="0"/>
          </a:p>
          <a:p>
            <a:pPr marL="365760" indent="-283464" fontAlgn="auto">
              <a:spcAft>
                <a:spcPts val="0"/>
              </a:spcAft>
              <a:buFont typeface="Wingdings 2"/>
              <a:buNone/>
              <a:defRPr/>
            </a:pPr>
            <a:r>
              <a:rPr lang="en-US" i="1" dirty="0" smtClean="0"/>
              <a:t>	</a:t>
            </a:r>
            <a:r>
              <a:rPr lang="en-US" i="1" dirty="0" smtClean="0"/>
              <a:t>	</a:t>
            </a:r>
            <a:r>
              <a:rPr lang="en-US" i="1" dirty="0" smtClean="0"/>
              <a:t>Balanced </a:t>
            </a:r>
            <a:r>
              <a:rPr lang="en-US" i="1" dirty="0" smtClean="0"/>
              <a:t>and Unbalanced Forces </a:t>
            </a:r>
            <a:r>
              <a:rPr lang="en-US" dirty="0" smtClean="0"/>
              <a:t>shows the comparison between equal forces acting on an object, resulting in no movement, and unequal forces acting on an object, resulting in movement of the object. Students will first play tug-of-war and use a class discussion to begin to understand the difference between balanced and unbalanced forces. Then students will conduct their own experiments to further study the concepts being taught. Through this lesson the students will be able to grasp the idea of different forces acting upon objects and how they affect the object’s motion. This is important in that we deal with equal and unequal forces each day and must understand the effect they have on objects so that we can use force to our advantage.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on-interactive image of RangeGames Applet"/>
          <p:cNvPicPr>
            <a:picLocks noChangeAspect="1" noChangeArrowheads="1"/>
          </p:cNvPicPr>
          <p:nvPr/>
        </p:nvPicPr>
        <p:blipFill>
          <a:blip r:embed="rId2" cstate="print"/>
          <a:srcRect/>
          <a:stretch>
            <a:fillRect/>
          </a:stretch>
        </p:blipFill>
        <p:spPr bwMode="auto">
          <a:xfrm>
            <a:off x="1828800" y="3505200"/>
            <a:ext cx="5229225" cy="3139845"/>
          </a:xfrm>
          <a:prstGeom prst="rect">
            <a:avLst/>
          </a:prstGeom>
          <a:noFill/>
        </p:spPr>
      </p:pic>
      <p:sp>
        <p:nvSpPr>
          <p:cNvPr id="4" name="Rectangle 3"/>
          <p:cNvSpPr/>
          <p:nvPr/>
        </p:nvSpPr>
        <p:spPr>
          <a:xfrm>
            <a:off x="304800" y="152400"/>
            <a:ext cx="8229600" cy="3354765"/>
          </a:xfrm>
          <a:prstGeom prst="rect">
            <a:avLst/>
          </a:prstGeom>
        </p:spPr>
        <p:txBody>
          <a:bodyPr wrap="square">
            <a:spAutoFit/>
          </a:bodyPr>
          <a:lstStyle/>
          <a:p>
            <a:pPr algn="ctr"/>
            <a:r>
              <a:rPr lang="en-US" sz="3200" b="1" dirty="0" smtClean="0">
                <a:solidFill>
                  <a:schemeClr val="accent1"/>
                </a:solidFill>
                <a:effectLst>
                  <a:outerShdw blurRad="38100" dist="38100" dir="2700000" algn="tl">
                    <a:srgbClr val="000000">
                      <a:alpha val="43137"/>
                    </a:srgbClr>
                  </a:outerShdw>
                </a:effectLst>
                <a:latin typeface="+mj-lt"/>
              </a:rPr>
              <a:t>Range Games </a:t>
            </a:r>
          </a:p>
          <a:p>
            <a:r>
              <a:rPr lang="en-US" sz="1200" b="1" u="sng" dirty="0" smtClean="0"/>
              <a:t> </a:t>
            </a:r>
            <a:endParaRPr lang="en-US" sz="1200" b="1" u="sng" dirty="0" smtClean="0"/>
          </a:p>
          <a:p>
            <a:r>
              <a:rPr lang="en-US" dirty="0" smtClean="0"/>
              <a:t>	This </a:t>
            </a:r>
            <a:r>
              <a:rPr lang="en-US" dirty="0" smtClean="0"/>
              <a:t>program uses jet engines to present a variety of math and physics problems. </a:t>
            </a:r>
            <a:r>
              <a:rPr lang="en-US" dirty="0" smtClean="0"/>
              <a:t>Range Games </a:t>
            </a:r>
            <a:r>
              <a:rPr lang="en-US" dirty="0" smtClean="0"/>
              <a:t>includes a "Play Mode," in which nothing is recorded; a "Learn Mode," in which you will get several tries at determining the correct answer; and an "Exam Mode," where you get one chance and your answer is recorded for your teacher. </a:t>
            </a:r>
            <a:r>
              <a:rPr lang="en-US" dirty="0" smtClean="0"/>
              <a:t> Rate </a:t>
            </a:r>
            <a:r>
              <a:rPr lang="en-US" dirty="0" smtClean="0"/>
              <a:t>and force problems of different levels of difficulty are included. These are targeted for the high school student. The rate problems deal with how far and how long an airplane can fly on a given amount of fuel. The force problems deal with Newton's laws of motion on takeoff. Graphical feedback is given for each answer choice.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467600" cy="838200"/>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Culminating Activity</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143000"/>
            <a:ext cx="7467600" cy="5257800"/>
          </a:xfrm>
        </p:spPr>
        <p:txBody>
          <a:bodyPr>
            <a:normAutofit fontScale="62500" lnSpcReduction="20000"/>
          </a:bodyPr>
          <a:lstStyle/>
          <a:p>
            <a:pPr marL="365760" indent="-283464">
              <a:buFont typeface="Wingdings 2"/>
              <a:buChar char=""/>
              <a:defRPr/>
            </a:pPr>
            <a:r>
              <a:rPr lang="en-US" i="1" dirty="0" smtClean="0"/>
              <a:t>View </a:t>
            </a:r>
            <a:r>
              <a:rPr lang="en-US" i="1" dirty="0" smtClean="0"/>
              <a:t>a short </a:t>
            </a:r>
            <a:r>
              <a:rPr lang="en-US" i="1" dirty="0" smtClean="0">
                <a:hlinkClick r:id="rId2" action="ppaction://hlinkfile"/>
              </a:rPr>
              <a:t>movie</a:t>
            </a:r>
            <a:r>
              <a:rPr lang="en-US" i="1" dirty="0" smtClean="0"/>
              <a:t> of "Orville and Wilbur Wright" explaining how the four forces of weight, lift, drag and thrust affected the flight of their aircraft. The movie file can be saved to your computer and viewed as a Podcast on your podcast player.  </a:t>
            </a:r>
            <a:r>
              <a:rPr lang="en-US" i="1" dirty="0" smtClean="0">
                <a:hlinkClick r:id="rId3"/>
              </a:rPr>
              <a:t>http</a:t>
            </a:r>
            <a:r>
              <a:rPr lang="en-US" i="1" dirty="0" smtClean="0">
                <a:hlinkClick r:id="rId3"/>
              </a:rPr>
              <a:t>://</a:t>
            </a:r>
            <a:r>
              <a:rPr lang="en-US" i="1" dirty="0" smtClean="0">
                <a:hlinkClick r:id="rId3"/>
              </a:rPr>
              <a:t>www.grc.nasa.gov/WWW/K-12/airplane/forces.html</a:t>
            </a:r>
            <a:endParaRPr lang="en-US" i="1" dirty="0" smtClean="0"/>
          </a:p>
          <a:p>
            <a:pPr marL="365760" indent="-283464" fontAlgn="auto">
              <a:spcAft>
                <a:spcPts val="0"/>
              </a:spcAft>
              <a:buFont typeface="Wingdings 2"/>
              <a:buChar char=""/>
              <a:defRPr/>
            </a:pPr>
            <a:endParaRPr lang="en-US" dirty="0" smtClean="0"/>
          </a:p>
          <a:p>
            <a:pPr marL="365760" indent="-283464" fontAlgn="auto">
              <a:spcAft>
                <a:spcPts val="0"/>
              </a:spcAft>
              <a:buFont typeface="Wingdings 2"/>
              <a:buChar char=""/>
              <a:defRPr/>
            </a:pPr>
            <a:r>
              <a:rPr lang="en-US" dirty="0" smtClean="0"/>
              <a:t>The </a:t>
            </a:r>
            <a:r>
              <a:rPr lang="en-US" dirty="0" smtClean="0"/>
              <a:t>students will watch an A&amp;E Home Video called </a:t>
            </a:r>
            <a:r>
              <a:rPr lang="en-US" i="1" dirty="0" smtClean="0"/>
              <a:t>The New Explorers: Rock and Roll Physics</a:t>
            </a:r>
            <a:r>
              <a:rPr lang="en-US" dirty="0" smtClean="0"/>
              <a:t>.  The video is 21 minutes long, and contains information about how forces act on rides at amusement parks.  It covers concepts such as gravity, friction, Newton’s Law, and centrifugal force.  After watching the video, the students will be placed in groups of four of five.  Using K’NEX toys, they will design their own amusement park ride as a group.  They will have to explain, in writing, what kind of forces are acting on the ride and making it work.  They will write this on a piece of cardstock that will be displayed near their ride.  We will take all of the groups’ rides and put them on a table to create our own amusement park.  We will invite the other fifth grade classes into our classroom to see our amusement park.  Each group will choose a spokesperson to explain the group’s ride to the visitors.</a:t>
            </a:r>
          </a:p>
          <a:p>
            <a:pPr marL="365760" indent="-283464" fontAlgn="auto">
              <a:spcAft>
                <a:spcPts val="0"/>
              </a:spcAft>
              <a:buFont typeface="Wingdings 2"/>
              <a:buNone/>
              <a:defRPr/>
            </a:pPr>
            <a:endParaRPr lang="en-US" dirty="0" smtClean="0"/>
          </a:p>
          <a:p>
            <a:pPr marL="365760" indent="-283464" fontAlgn="auto">
              <a:spcAft>
                <a:spcPts val="0"/>
              </a:spcAft>
              <a:buFont typeface="Wingdings 2"/>
              <a:buChar char=""/>
              <a:defRPr/>
            </a:pPr>
            <a:r>
              <a:rPr lang="en-US" dirty="0" smtClean="0"/>
              <a:t>The video is located at:</a:t>
            </a:r>
          </a:p>
          <a:p>
            <a:pPr marL="365760" indent="-283464" fontAlgn="auto">
              <a:spcAft>
                <a:spcPts val="0"/>
              </a:spcAft>
              <a:buFont typeface="Wingdings 2"/>
              <a:buNone/>
              <a:defRPr/>
            </a:pPr>
            <a:endParaRPr lang="en-US" dirty="0" smtClean="0"/>
          </a:p>
          <a:p>
            <a:pPr marL="365760" indent="-283464" fontAlgn="auto">
              <a:spcAft>
                <a:spcPts val="0"/>
              </a:spcAft>
              <a:buFont typeface="Wingdings 2"/>
              <a:buNone/>
              <a:defRPr/>
            </a:pPr>
            <a:r>
              <a:rPr lang="en-US" dirty="0" smtClean="0"/>
              <a:t>A&amp;E Home Video (Producer). (1991). </a:t>
            </a:r>
            <a:r>
              <a:rPr lang="en-US" i="1" dirty="0" smtClean="0"/>
              <a:t>The new explorers: Rock and roll physics</a:t>
            </a:r>
            <a:r>
              <a:rPr lang="en-US" dirty="0" smtClean="0"/>
              <a:t> [Motion Picture]. United States: A&amp;E. Retrieved April 18, 2009, from a media list on </a:t>
            </a:r>
            <a:r>
              <a:rPr lang="en-US" dirty="0" smtClean="0">
                <a:hlinkClick r:id="rId4"/>
              </a:rPr>
              <a:t>http://rollercoastermedialibrary.com/</a:t>
            </a:r>
            <a:r>
              <a:rPr lang="en-US" dirty="0" smtClean="0"/>
              <a:t> 	</a:t>
            </a:r>
          </a:p>
          <a:p>
            <a:pPr marL="365760" indent="-283464" fontAlgn="auto">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315200" cy="762000"/>
          </a:xfrm>
        </p:spPr>
        <p:txBody>
          <a:bodyPr>
            <a:normAutofit fontScale="90000"/>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Recommended Children’s Literature </a:t>
            </a:r>
            <a:br>
              <a:rPr lang="en-US" dirty="0" smtClean="0">
                <a:solidFill>
                  <a:schemeClr val="bg2">
                    <a:lumMod val="50000"/>
                  </a:schemeClr>
                </a:solidFill>
                <a:effectLst>
                  <a:outerShdw blurRad="38100" dist="38100" dir="2700000" algn="tl">
                    <a:srgbClr val="000000">
                      <a:alpha val="43137"/>
                    </a:srgbClr>
                  </a:outerShdw>
                </a:effectLst>
              </a:rPr>
            </a:br>
            <a:r>
              <a:rPr lang="en-US" sz="2200" dirty="0" smtClean="0">
                <a:solidFill>
                  <a:schemeClr val="bg2">
                    <a:lumMod val="50000"/>
                  </a:schemeClr>
                </a:solidFill>
                <a:effectLst>
                  <a:outerShdw blurRad="38100" dist="38100" dir="2700000" algn="tl">
                    <a:srgbClr val="000000">
                      <a:alpha val="43137"/>
                    </a:srgbClr>
                  </a:outerShdw>
                </a:effectLst>
              </a:rPr>
              <a:t>to use as interdisciplinary filler during unit</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533400" y="1371600"/>
            <a:ext cx="7791450" cy="5105400"/>
          </a:xfrm>
        </p:spPr>
        <p:txBody>
          <a:bodyPr>
            <a:noAutofit/>
          </a:bodyPr>
          <a:lstStyle/>
          <a:p>
            <a:pPr marL="365760" indent="-283464" fontAlgn="auto">
              <a:spcAft>
                <a:spcPts val="0"/>
              </a:spcAft>
              <a:buFont typeface="Wingdings 2"/>
              <a:buNone/>
              <a:defRPr/>
            </a:pPr>
            <a:r>
              <a:rPr lang="en-US" sz="1200" dirty="0" err="1" smtClean="0"/>
              <a:t>Branley</a:t>
            </a:r>
            <a:r>
              <a:rPr lang="en-US" sz="1200" dirty="0" smtClean="0"/>
              <a:t>, Franklyn M. (2007). </a:t>
            </a:r>
            <a:r>
              <a:rPr lang="en-US" sz="1200" i="1" dirty="0" smtClean="0"/>
              <a:t>Gravity is a mystery</a:t>
            </a:r>
            <a:r>
              <a:rPr lang="en-US" sz="1200" dirty="0" smtClean="0"/>
              <a:t>.  New York, NY: Collins.</a:t>
            </a:r>
          </a:p>
          <a:p>
            <a:pPr marL="365760" indent="-283464" fontAlgn="auto">
              <a:spcAft>
                <a:spcPts val="0"/>
              </a:spcAft>
              <a:buFont typeface="Wingdings 2"/>
              <a:buNone/>
              <a:defRPr/>
            </a:pPr>
            <a:r>
              <a:rPr lang="en-US" sz="1200" dirty="0" smtClean="0"/>
              <a:t>		This book is an easy reading book at the fifth grade level, which make it helpful for a thematic activity center. There is no actual definition of gravity. Instead the book focuses on how gravity affects our daily lives.</a:t>
            </a:r>
          </a:p>
          <a:p>
            <a:pPr marL="365760" indent="-283464" fontAlgn="auto">
              <a:spcAft>
                <a:spcPts val="0"/>
              </a:spcAft>
              <a:buFont typeface="Wingdings 2"/>
              <a:buNone/>
              <a:defRPr/>
            </a:pPr>
            <a:endParaRPr lang="en-US" sz="1200" dirty="0" smtClean="0"/>
          </a:p>
          <a:p>
            <a:pPr marL="365760" indent="-283464" fontAlgn="auto">
              <a:spcAft>
                <a:spcPts val="0"/>
              </a:spcAft>
              <a:buFont typeface="Wingdings 2"/>
              <a:buNone/>
              <a:defRPr/>
            </a:pPr>
            <a:r>
              <a:rPr lang="en-US" sz="1200" dirty="0" smtClean="0"/>
              <a:t>Hammond, R. (2006). </a:t>
            </a:r>
            <a:r>
              <a:rPr lang="en-US" sz="1200" i="1" dirty="0" smtClean="0"/>
              <a:t>Can You Feel the Force? </a:t>
            </a:r>
            <a:r>
              <a:rPr lang="en-US" sz="1200" dirty="0" smtClean="0"/>
              <a:t> New York: DK Publishing.</a:t>
            </a:r>
          </a:p>
          <a:p>
            <a:pPr marL="365760" indent="-283464" fontAlgn="auto">
              <a:spcAft>
                <a:spcPts val="0"/>
              </a:spcAft>
              <a:buFont typeface="Wingdings 2"/>
              <a:buNone/>
              <a:defRPr/>
            </a:pPr>
            <a:r>
              <a:rPr lang="en-US" sz="1200" dirty="0" smtClean="0"/>
              <a:t>		This book is recommended for grades 5-8. I believe it would be a great book to go with this unit because it covers so many concepts and ideas about force. Included in the book is information about the beginning exploration of force, Newton’s laws, atomic make-up, and particle theory. The book contains colorful illustrations to grasp students’ attention as well as experiments and questions to keep the students engaged in reading. </a:t>
            </a:r>
          </a:p>
          <a:p>
            <a:pPr marL="365760" indent="-283464" fontAlgn="auto">
              <a:spcAft>
                <a:spcPts val="0"/>
              </a:spcAft>
              <a:buFont typeface="Wingdings 2"/>
              <a:buNone/>
              <a:defRPr/>
            </a:pPr>
            <a:endParaRPr lang="en-US" sz="1200" dirty="0" smtClean="0"/>
          </a:p>
          <a:p>
            <a:pPr marL="365760" indent="-283464" fontAlgn="auto">
              <a:spcAft>
                <a:spcPts val="0"/>
              </a:spcAft>
              <a:buFont typeface="Wingdings 2"/>
              <a:buNone/>
              <a:defRPr/>
            </a:pPr>
            <a:r>
              <a:rPr lang="en-US" sz="1200" dirty="0" smtClean="0"/>
              <a:t>Lafferty, P. (2000). </a:t>
            </a:r>
            <a:r>
              <a:rPr lang="en-US" sz="1200" i="1" dirty="0" smtClean="0"/>
              <a:t>Forces and motion</a:t>
            </a:r>
            <a:r>
              <a:rPr lang="en-US" sz="1200" dirty="0" smtClean="0"/>
              <a:t>. New York: Dorling Kindersley Publishing.</a:t>
            </a:r>
          </a:p>
          <a:p>
            <a:pPr marL="365760" indent="-283464" fontAlgn="auto">
              <a:spcAft>
                <a:spcPts val="0"/>
              </a:spcAft>
              <a:buFont typeface="Wingdings 2"/>
              <a:buNone/>
              <a:defRPr/>
            </a:pPr>
            <a:r>
              <a:rPr lang="en-US" sz="1200" dirty="0" smtClean="0"/>
              <a:t>		This is an Eyewitness Book that covers various topics having to do with forces and motion.  The students will focus on the topic of friction, but will be free to explore other topics as well, including gravity, Newton’s Law, centrifugal force, etc.</a:t>
            </a:r>
          </a:p>
          <a:p>
            <a:pPr marL="365760" indent="-283464" fontAlgn="auto">
              <a:spcAft>
                <a:spcPts val="0"/>
              </a:spcAft>
              <a:buFont typeface="Wingdings 2"/>
              <a:buNone/>
              <a:defRPr/>
            </a:pPr>
            <a:endParaRPr lang="en-US" sz="1200" dirty="0" smtClean="0"/>
          </a:p>
          <a:p>
            <a:pPr marL="365760" indent="-283464" fontAlgn="auto">
              <a:spcAft>
                <a:spcPts val="0"/>
              </a:spcAft>
              <a:buFont typeface="Wingdings 2"/>
              <a:buNone/>
              <a:defRPr/>
            </a:pPr>
            <a:r>
              <a:rPr lang="en-US" sz="1200" dirty="0" smtClean="0"/>
              <a:t>Prasad, </a:t>
            </a:r>
            <a:r>
              <a:rPr lang="en-US" sz="1200" dirty="0" err="1" smtClean="0"/>
              <a:t>Kamal</a:t>
            </a:r>
            <a:r>
              <a:rPr lang="en-US" sz="1200" dirty="0" smtClean="0"/>
              <a:t>. (2004). </a:t>
            </a:r>
            <a:r>
              <a:rPr lang="en-US" sz="1200" i="1" dirty="0" smtClean="0"/>
              <a:t>Why can’t I jump very high? A book about gravity</a:t>
            </a:r>
            <a:r>
              <a:rPr lang="en-US" sz="1200" dirty="0" smtClean="0"/>
              <a:t>. Graton, CA: Science Square Publishing.</a:t>
            </a:r>
          </a:p>
          <a:p>
            <a:pPr marL="365760" indent="-283464" fontAlgn="auto">
              <a:spcAft>
                <a:spcPts val="0"/>
              </a:spcAft>
              <a:buFont typeface="Wingdings 2"/>
              <a:buNone/>
              <a:defRPr/>
            </a:pPr>
            <a:r>
              <a:rPr lang="en-US" sz="1200" dirty="0" smtClean="0"/>
              <a:t>		This well written book introduces and describes gravity in an interesting way. Students will enjoy the story, explanations, and examples given throughout this book.</a:t>
            </a:r>
            <a:endParaRPr lang="en-US" sz="1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467600" cy="1143000"/>
          </a:xfrm>
        </p:spPr>
        <p:txBody>
          <a:bodyPr>
            <a:normAutofit/>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Thematic Center 1 &amp; 2</a:t>
            </a:r>
            <a:br>
              <a:rPr lang="en-US" dirty="0" smtClean="0">
                <a:solidFill>
                  <a:schemeClr val="bg2">
                    <a:lumMod val="50000"/>
                  </a:schemeClr>
                </a:solidFill>
                <a:effectLst>
                  <a:outerShdw blurRad="38100" dist="38100" dir="2700000" algn="tl">
                    <a:srgbClr val="000000">
                      <a:alpha val="43137"/>
                    </a:srgbClr>
                  </a:outerShdw>
                </a:effectLst>
              </a:rPr>
            </a:br>
            <a:r>
              <a:rPr lang="en-US" dirty="0" smtClean="0">
                <a:solidFill>
                  <a:schemeClr val="bg2">
                    <a:lumMod val="50000"/>
                  </a:schemeClr>
                </a:solidFill>
                <a:effectLst>
                  <a:outerShdw blurRad="38100" dist="38100" dir="2700000" algn="tl">
                    <a:srgbClr val="000000">
                      <a:alpha val="43137"/>
                    </a:srgbClr>
                  </a:outerShdw>
                </a:effectLst>
              </a:rPr>
              <a:t>Lesson 1: Gravity as a Force</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533400" y="1371600"/>
            <a:ext cx="7791450" cy="5181600"/>
          </a:xfrm>
        </p:spPr>
        <p:txBody>
          <a:bodyPr>
            <a:normAutofit fontScale="70000" lnSpcReduction="20000"/>
          </a:bodyPr>
          <a:lstStyle/>
          <a:p>
            <a:pPr marL="596646" indent="-514350" fontAlgn="auto">
              <a:spcAft>
                <a:spcPts val="0"/>
              </a:spcAft>
              <a:buFont typeface="Wingdings 2"/>
              <a:buNone/>
              <a:defRPr/>
            </a:pPr>
            <a:r>
              <a:rPr lang="en-US" b="1" dirty="0" smtClean="0"/>
              <a:t>1. Sitting Up Straight</a:t>
            </a:r>
            <a:endParaRPr lang="en-US" dirty="0" smtClean="0"/>
          </a:p>
          <a:p>
            <a:pPr marL="365760" indent="-283464" fontAlgn="auto">
              <a:spcAft>
                <a:spcPts val="0"/>
              </a:spcAft>
              <a:buFont typeface="Wingdings 2"/>
              <a:buNone/>
              <a:defRPr/>
            </a:pPr>
            <a:r>
              <a:rPr lang="en-US" dirty="0" smtClean="0"/>
              <a:t>		Sit in the chair with your back completely straight and your feet flat on the floor. Place your arms across your chest. Keep your feet flat on the floor and your back straight as you try to stand up. Were you able to stand? What might have prevented you from standing?</a:t>
            </a:r>
          </a:p>
          <a:p>
            <a:pPr marL="365760" indent="-283464" fontAlgn="auto">
              <a:spcAft>
                <a:spcPts val="0"/>
              </a:spcAft>
              <a:buFont typeface="Wingdings 2"/>
              <a:buNone/>
              <a:defRPr/>
            </a:pPr>
            <a:r>
              <a:rPr lang="en-US" dirty="0" smtClean="0"/>
              <a:t>		After trying this activity and writing their experience, students will open an envelope and read the following information written on a note card:</a:t>
            </a:r>
          </a:p>
          <a:p>
            <a:pPr marL="365760" indent="-283464" fontAlgn="auto">
              <a:spcAft>
                <a:spcPts val="0"/>
              </a:spcAft>
              <a:buFont typeface="Wingdings 2"/>
              <a:buNone/>
              <a:defRPr/>
            </a:pPr>
            <a:r>
              <a:rPr lang="en-US" dirty="0" smtClean="0"/>
              <a:t> 		When sitting up straight, with your feet flat against the floor, your center of gravity is at the very bottom of your spine. When you sit up straight in this position, your center of gravity cannot move to where it needs to, over your feet. You have to lean forward. Try leaning forward to stand up. Did you notice a difference between keeping your back straight and leaning forward?</a:t>
            </a:r>
          </a:p>
          <a:p>
            <a:pPr marL="365760" indent="-283464" fontAlgn="auto">
              <a:spcAft>
                <a:spcPts val="0"/>
              </a:spcAft>
              <a:buFont typeface="Wingdings 2"/>
              <a:buNone/>
              <a:defRPr/>
            </a:pPr>
            <a:endParaRPr lang="en-US" dirty="0" smtClean="0"/>
          </a:p>
          <a:p>
            <a:pPr marL="365760" indent="-283464" fontAlgn="auto">
              <a:spcAft>
                <a:spcPts val="0"/>
              </a:spcAft>
              <a:buFont typeface="Wingdings 2"/>
              <a:buNone/>
              <a:defRPr/>
            </a:pPr>
            <a:r>
              <a:rPr lang="en-US" b="1" dirty="0" smtClean="0"/>
              <a:t>2. We Need Gravity</a:t>
            </a:r>
          </a:p>
          <a:p>
            <a:pPr marL="365760" indent="-283464" fontAlgn="auto">
              <a:spcAft>
                <a:spcPts val="0"/>
              </a:spcAft>
              <a:buFont typeface="Wingdings 2"/>
              <a:buNone/>
              <a:defRPr/>
            </a:pPr>
            <a:r>
              <a:rPr lang="en-US" dirty="0" smtClean="0"/>
              <a:t> 		Students will read the book </a:t>
            </a:r>
            <a:r>
              <a:rPr lang="en-US" i="1" dirty="0" smtClean="0"/>
              <a:t>Gravity is a Mystery</a:t>
            </a:r>
            <a:r>
              <a:rPr lang="en-US" dirty="0" smtClean="0"/>
              <a:t>.  They will write a short paper, one or two paragraphs, describing why they are thankful for gravity. They must give a specific example of how gravity effects their life and what their life would be like without gravity.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791450" cy="1066800"/>
          </a:xfrm>
        </p:spPr>
        <p:txBody>
          <a:bodyPr>
            <a:normAutofit/>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Thematic Center 3 &amp; 4</a:t>
            </a:r>
            <a:br>
              <a:rPr lang="en-US" dirty="0" smtClean="0">
                <a:solidFill>
                  <a:schemeClr val="bg2">
                    <a:lumMod val="50000"/>
                  </a:schemeClr>
                </a:solidFill>
                <a:effectLst>
                  <a:outerShdw blurRad="38100" dist="38100" dir="2700000" algn="tl">
                    <a:srgbClr val="000000">
                      <a:alpha val="43137"/>
                    </a:srgbClr>
                  </a:outerShdw>
                </a:effectLst>
              </a:rPr>
            </a:br>
            <a:r>
              <a:rPr lang="en-US" dirty="0" smtClean="0">
                <a:solidFill>
                  <a:schemeClr val="bg2">
                    <a:lumMod val="50000"/>
                  </a:schemeClr>
                </a:solidFill>
                <a:effectLst>
                  <a:outerShdw blurRad="38100" dist="38100" dir="2700000" algn="tl">
                    <a:srgbClr val="000000">
                      <a:alpha val="43137"/>
                    </a:srgbClr>
                  </a:outerShdw>
                </a:effectLst>
              </a:rPr>
              <a:t>Lesson 2: How Objects Move Fast </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81000" y="1143000"/>
            <a:ext cx="7867650" cy="5410200"/>
          </a:xfrm>
        </p:spPr>
        <p:txBody>
          <a:bodyPr>
            <a:normAutofit fontScale="55000" lnSpcReduction="20000"/>
          </a:bodyPr>
          <a:lstStyle/>
          <a:p>
            <a:pPr marL="365760" indent="-283464" fontAlgn="auto">
              <a:spcAft>
                <a:spcPts val="0"/>
              </a:spcAft>
              <a:buFont typeface="Wingdings 2"/>
              <a:buNone/>
              <a:defRPr/>
            </a:pPr>
            <a:r>
              <a:rPr lang="en-US" b="1" dirty="0" smtClean="0"/>
              <a:t>3. Changing Forces on Water</a:t>
            </a:r>
          </a:p>
          <a:p>
            <a:pPr marL="365760" indent="-283464" fontAlgn="auto">
              <a:spcAft>
                <a:spcPts val="0"/>
              </a:spcAft>
              <a:buFont typeface="Wingdings 2"/>
              <a:buNone/>
              <a:defRPr/>
            </a:pPr>
            <a:r>
              <a:rPr lang="en-US" dirty="0" smtClean="0"/>
              <a:t>	Materials: Styrofoam Cup, Pencil, Water, Bucket</a:t>
            </a:r>
          </a:p>
          <a:p>
            <a:pPr marL="365760" indent="-283464" fontAlgn="t">
              <a:spcAft>
                <a:spcPts val="0"/>
              </a:spcAft>
              <a:buFont typeface="Wingdings 2"/>
              <a:buNone/>
              <a:defRPr/>
            </a:pPr>
            <a:r>
              <a:rPr lang="en-US" dirty="0" smtClean="0"/>
              <a:t>		Make a small hole in the side of the </a:t>
            </a:r>
            <a:r>
              <a:rPr lang="en-US" dirty="0" err="1" smtClean="0"/>
              <a:t>styrofoam</a:t>
            </a:r>
            <a:r>
              <a:rPr lang="en-US" dirty="0" smtClean="0"/>
              <a:t> cup near the bottom. Hold the cup overtop of the bucket and fill the cup with water. Observe how the water pours out of the hole.</a:t>
            </a:r>
          </a:p>
          <a:p>
            <a:pPr marL="365760" indent="-283464" fontAlgn="t">
              <a:spcAft>
                <a:spcPts val="0"/>
              </a:spcAft>
              <a:buFont typeface="Wingdings 2"/>
              <a:buNone/>
              <a:defRPr/>
            </a:pPr>
            <a:r>
              <a:rPr lang="en-US" dirty="0" smtClean="0"/>
              <a:t>		Drop the cup into the bucket while watching to see if any water falls out of the hole while dropping to the ground. What did you observe as the cup fell?</a:t>
            </a:r>
          </a:p>
          <a:p>
            <a:pPr marL="365760" indent="-283464" fontAlgn="t">
              <a:spcAft>
                <a:spcPts val="0"/>
              </a:spcAft>
              <a:buFont typeface="Wingdings 2"/>
              <a:buNone/>
              <a:defRPr/>
            </a:pPr>
            <a:r>
              <a:rPr lang="en-US" b="1" dirty="0" smtClean="0"/>
              <a:t>		What's happening:</a:t>
            </a:r>
          </a:p>
          <a:p>
            <a:pPr marL="365760" indent="-283464" fontAlgn="t">
              <a:spcAft>
                <a:spcPts val="0"/>
              </a:spcAft>
              <a:buFont typeface="Wingdings 2"/>
              <a:buNone/>
              <a:defRPr/>
            </a:pPr>
            <a:r>
              <a:rPr lang="en-US" dirty="0" smtClean="0"/>
              <a:t>	The forces acting on the water change from when it is being held in the air and while it is dropping to the ground. Write out what you think is happening to the water when you hold it and when you drop it. Include your ideas about the forces acting on the water. You can also draw illustrations to explain your ideas.</a:t>
            </a:r>
          </a:p>
          <a:p>
            <a:pPr marL="365760" indent="-283464" fontAlgn="auto">
              <a:spcAft>
                <a:spcPts val="0"/>
              </a:spcAft>
              <a:buFont typeface="Wingdings 2"/>
              <a:buNone/>
              <a:defRPr/>
            </a:pPr>
            <a:r>
              <a:rPr lang="en-US" dirty="0" smtClean="0"/>
              <a:t>	</a:t>
            </a:r>
            <a:r>
              <a:rPr lang="en-US" dirty="0" smtClean="0">
                <a:hlinkClick r:id="rId2"/>
              </a:rPr>
              <a:t>http://www.csiro.au/resources/ps20o.html#Experiment2</a:t>
            </a:r>
            <a:r>
              <a:rPr lang="en-US" dirty="0" smtClean="0"/>
              <a:t> </a:t>
            </a:r>
          </a:p>
          <a:p>
            <a:pPr marL="365760" indent="-283464" fontAlgn="auto">
              <a:spcAft>
                <a:spcPts val="0"/>
              </a:spcAft>
              <a:buFont typeface="Wingdings 2"/>
              <a:buNone/>
              <a:defRPr/>
            </a:pPr>
            <a:endParaRPr lang="en-US" dirty="0" smtClean="0"/>
          </a:p>
          <a:p>
            <a:pPr marL="365760" indent="-283464" fontAlgn="auto">
              <a:spcAft>
                <a:spcPts val="0"/>
              </a:spcAft>
              <a:buFont typeface="Wingdings 2"/>
              <a:buNone/>
              <a:defRPr/>
            </a:pPr>
            <a:r>
              <a:rPr lang="en-US" b="1" dirty="0" smtClean="0"/>
              <a:t>4. Bean Thrower</a:t>
            </a:r>
          </a:p>
          <a:p>
            <a:pPr marL="365760" indent="-283464" fontAlgn="auto">
              <a:spcAft>
                <a:spcPts val="0"/>
              </a:spcAft>
              <a:buFont typeface="Wingdings 2"/>
              <a:buNone/>
              <a:defRPr/>
            </a:pPr>
            <a:r>
              <a:rPr lang="en-US" dirty="0" smtClean="0"/>
              <a:t>	Materials: 1 ruler, 1 bar of clay, a bowl of dried beans, 1 meter stick</a:t>
            </a:r>
          </a:p>
          <a:p>
            <a:pPr marL="365760" indent="-283464" fontAlgn="auto">
              <a:spcAft>
                <a:spcPts val="0"/>
              </a:spcAft>
              <a:buFont typeface="Wingdings 2"/>
              <a:buNone/>
              <a:defRPr/>
            </a:pPr>
            <a:r>
              <a:rPr lang="en-US" dirty="0" smtClean="0"/>
              <a:t>		You will be making a bean launcher by first placing a bar of clay on the table and putting the ruler onto the clay to make a seesaw.  Make sure that the middle of the ruler is centered on the clay. Now place a bean on one end of the seesaw. You will be putting three different amounts of force on the other end of the seesaw in order to launch your bean into the air.</a:t>
            </a:r>
          </a:p>
          <a:p>
            <a:pPr marL="365760" indent="-283464" fontAlgn="auto">
              <a:spcAft>
                <a:spcPts val="0"/>
              </a:spcAft>
              <a:buFont typeface="Wingdings 2"/>
              <a:buNone/>
              <a:defRPr/>
            </a:pPr>
            <a:r>
              <a:rPr lang="en-US" dirty="0" smtClean="0"/>
              <a:t>		On your data sheet you have three different levels of force you will hit the seesaw with including soft, medium, and hard. Begin with a soft force, enough to launch the bean. Measure how far the bean went from the place it started to it’s landing spot (the first place it hits the ground). Record the distance on your data sheet. Also use medium and hard force and record the distance the bean travels.</a:t>
            </a:r>
          </a:p>
          <a:p>
            <a:pPr marL="365760" indent="-283464" fontAlgn="auto">
              <a:spcAft>
                <a:spcPts val="0"/>
              </a:spcAft>
              <a:buFont typeface="Wingdings 2"/>
              <a:buNone/>
              <a:defRPr/>
            </a:pPr>
            <a:r>
              <a:rPr lang="en-US" dirty="0" smtClean="0"/>
              <a:t>		What did you observe during this experiment? Explain your results and any ideas you may have about why you obtained these results.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467600" cy="1143000"/>
          </a:xfrm>
        </p:spPr>
        <p:txBody>
          <a:bodyPr>
            <a:normAutofit/>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Thematic Center Activity 5 &amp; 6</a:t>
            </a:r>
            <a:br>
              <a:rPr lang="en-US" dirty="0" smtClean="0">
                <a:solidFill>
                  <a:schemeClr val="bg2">
                    <a:lumMod val="50000"/>
                  </a:schemeClr>
                </a:solidFill>
                <a:effectLst>
                  <a:outerShdw blurRad="38100" dist="38100" dir="2700000" algn="tl">
                    <a:srgbClr val="000000">
                      <a:alpha val="43137"/>
                    </a:srgbClr>
                  </a:outerShdw>
                </a:effectLst>
              </a:rPr>
            </a:br>
            <a:r>
              <a:rPr lang="en-US" dirty="0" smtClean="0">
                <a:solidFill>
                  <a:schemeClr val="bg2">
                    <a:lumMod val="50000"/>
                  </a:schemeClr>
                </a:solidFill>
                <a:effectLst>
                  <a:outerShdw blurRad="38100" dist="38100" dir="2700000" algn="tl">
                    <a:srgbClr val="000000">
                      <a:alpha val="43137"/>
                    </a:srgbClr>
                  </a:outerShdw>
                </a:effectLst>
              </a:rPr>
              <a:t>Lesson 3: Mass &amp; Force</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609600" y="1295400"/>
            <a:ext cx="7715250" cy="5181600"/>
          </a:xfrm>
        </p:spPr>
        <p:txBody>
          <a:bodyPr>
            <a:normAutofit fontScale="85000" lnSpcReduction="20000"/>
          </a:bodyPr>
          <a:lstStyle/>
          <a:p>
            <a:pPr marL="365760" indent="-283464" fontAlgn="auto">
              <a:spcAft>
                <a:spcPts val="0"/>
              </a:spcAft>
              <a:buFont typeface="Wingdings 2"/>
              <a:buNone/>
              <a:defRPr/>
            </a:pPr>
            <a:r>
              <a:rPr lang="en-US" dirty="0" smtClean="0"/>
              <a:t>	</a:t>
            </a:r>
          </a:p>
          <a:p>
            <a:pPr marL="365760" indent="-283464" fontAlgn="auto">
              <a:spcAft>
                <a:spcPts val="0"/>
              </a:spcAft>
              <a:buFont typeface="Wingdings 2"/>
              <a:buNone/>
              <a:defRPr/>
            </a:pPr>
            <a:r>
              <a:rPr lang="en-US" b="1" dirty="0" smtClean="0"/>
              <a:t>5. Atom Scramble</a:t>
            </a:r>
          </a:p>
          <a:p>
            <a:pPr marL="365760" indent="-283464" fontAlgn="auto">
              <a:spcAft>
                <a:spcPts val="0"/>
              </a:spcAft>
              <a:buFont typeface="Wingdings 2"/>
              <a:buNone/>
              <a:defRPr/>
            </a:pPr>
            <a:r>
              <a:rPr lang="en-US" dirty="0" smtClean="0"/>
              <a:t>		After reading the book “Can You Feel the Force” by Richard Hammond, the students will color and complete a diagram of an atom. The three main parts of the atom will be labeled, but the names will be scrambled. The students will have to unscramble the words and then color the diagram. The finished atoms will be cut-out and posted on the bulletin board. The worksheet can be found at </a:t>
            </a:r>
            <a:r>
              <a:rPr lang="en-US" u="sng" dirty="0" smtClean="0">
                <a:hlinkClick r:id="rId2"/>
              </a:rPr>
              <a:t>http://nsc.org/ehc/kids/atompart.html</a:t>
            </a:r>
            <a:r>
              <a:rPr lang="en-US" dirty="0" smtClean="0"/>
              <a:t>.</a:t>
            </a:r>
          </a:p>
          <a:p>
            <a:pPr marL="365760" indent="-283464" fontAlgn="auto">
              <a:spcAft>
                <a:spcPts val="0"/>
              </a:spcAft>
              <a:buFont typeface="Wingdings 2"/>
              <a:buNone/>
              <a:defRPr/>
            </a:pPr>
            <a:endParaRPr lang="en-US" dirty="0" smtClean="0"/>
          </a:p>
          <a:p>
            <a:pPr marL="596646" indent="-514350" fontAlgn="auto">
              <a:spcAft>
                <a:spcPts val="0"/>
              </a:spcAft>
              <a:buFont typeface="Wingdings 2"/>
              <a:buNone/>
              <a:defRPr/>
            </a:pPr>
            <a:r>
              <a:rPr lang="en-US" b="1" dirty="0" smtClean="0"/>
              <a:t>6. Aristotle Study</a:t>
            </a:r>
          </a:p>
          <a:p>
            <a:pPr marL="365760" indent="-283464" fontAlgn="auto">
              <a:spcAft>
                <a:spcPts val="0"/>
              </a:spcAft>
              <a:buFont typeface="Wingdings 2"/>
              <a:buNone/>
              <a:defRPr/>
            </a:pPr>
            <a:r>
              <a:rPr lang="en-US" dirty="0" smtClean="0"/>
              <a:t>	</a:t>
            </a:r>
            <a:r>
              <a:rPr lang="en-US" b="1" dirty="0" smtClean="0"/>
              <a:t>	</a:t>
            </a:r>
            <a:r>
              <a:rPr lang="en-US" dirty="0" smtClean="0"/>
              <a:t>After reading the book “Can You Feel the Force” by Richard Hammond, the students will get in groups of four or five and research Aristotle and his contribution to the study of force. Students can use the internet and library books as resources. After the groups have gathered their information they will each give a short presentation of their findings.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543800" cy="1066800"/>
          </a:xfrm>
        </p:spPr>
        <p:txBody>
          <a:bodyPr>
            <a:normAutofit/>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Thematic Center Activity 7 &amp; 8 Lesson 4: Friction</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04800" y="1143000"/>
            <a:ext cx="7848600" cy="5334000"/>
          </a:xfrm>
        </p:spPr>
        <p:txBody>
          <a:bodyPr>
            <a:normAutofit fontScale="62500" lnSpcReduction="20000"/>
          </a:bodyPr>
          <a:lstStyle/>
          <a:p>
            <a:pPr marL="365760" indent="-283464" fontAlgn="auto">
              <a:spcAft>
                <a:spcPts val="0"/>
              </a:spcAft>
              <a:buFont typeface="Wingdings 2"/>
              <a:buNone/>
              <a:defRPr/>
            </a:pPr>
            <a:r>
              <a:rPr lang="en-US" b="1" dirty="0" smtClean="0"/>
              <a:t>7. My Day Without Friction</a:t>
            </a:r>
            <a:endParaRPr lang="en-US" dirty="0" smtClean="0"/>
          </a:p>
          <a:p>
            <a:pPr marL="365760" indent="-283464" fontAlgn="auto">
              <a:spcAft>
                <a:spcPts val="0"/>
              </a:spcAft>
              <a:buFont typeface="Wingdings 2"/>
              <a:buNone/>
              <a:defRPr/>
            </a:pPr>
            <a:r>
              <a:rPr lang="en-US" dirty="0" smtClean="0"/>
              <a:t>		The students will read </a:t>
            </a:r>
            <a:r>
              <a:rPr lang="en-US" i="1" dirty="0" smtClean="0"/>
              <a:t>The Magic </a:t>
            </a:r>
            <a:r>
              <a:rPr lang="en-US" i="1" dirty="0" err="1" smtClean="0"/>
              <a:t>Schoolbus</a:t>
            </a:r>
            <a:r>
              <a:rPr lang="en-US" i="1" dirty="0" smtClean="0"/>
              <a:t> Plays Ball: A Book About Forces</a:t>
            </a:r>
            <a:r>
              <a:rPr lang="en-US" dirty="0" smtClean="0"/>
              <a:t>, by Joanna Cole.  After reading the book, the students will write a story about how a normal day for them would be in a world without friction.  The story must include the following:</a:t>
            </a:r>
          </a:p>
          <a:p>
            <a:pPr marL="365760" indent="-283464" fontAlgn="auto">
              <a:spcAft>
                <a:spcPts val="0"/>
              </a:spcAft>
              <a:buFont typeface="Wingdings 2"/>
              <a:buNone/>
              <a:defRPr/>
            </a:pPr>
            <a:r>
              <a:rPr lang="en-US" dirty="0" smtClean="0"/>
              <a:t>		1.  Getting ready for school</a:t>
            </a:r>
          </a:p>
          <a:p>
            <a:pPr marL="365760" indent="-283464" fontAlgn="auto">
              <a:spcAft>
                <a:spcPts val="0"/>
              </a:spcAft>
              <a:buFont typeface="Wingdings 2"/>
              <a:buNone/>
              <a:defRPr/>
            </a:pPr>
            <a:r>
              <a:rPr lang="en-US" dirty="0" smtClean="0"/>
              <a:t>		2.  Eating breakfast</a:t>
            </a:r>
          </a:p>
          <a:p>
            <a:pPr marL="365760" indent="-283464" fontAlgn="auto">
              <a:spcAft>
                <a:spcPts val="0"/>
              </a:spcAft>
              <a:buFont typeface="Wingdings 2"/>
              <a:buNone/>
              <a:defRPr/>
            </a:pPr>
            <a:r>
              <a:rPr lang="en-US" dirty="0" smtClean="0"/>
              <a:t>		3.  Classroom activities</a:t>
            </a:r>
          </a:p>
          <a:p>
            <a:pPr marL="365760" indent="-283464" fontAlgn="auto">
              <a:spcAft>
                <a:spcPts val="0"/>
              </a:spcAft>
              <a:buFont typeface="Wingdings 2"/>
              <a:buNone/>
              <a:defRPr/>
            </a:pPr>
            <a:r>
              <a:rPr lang="en-US" dirty="0" smtClean="0"/>
              <a:t>		4.  Eating lunch</a:t>
            </a:r>
          </a:p>
          <a:p>
            <a:pPr marL="365760" indent="-283464" fontAlgn="auto">
              <a:spcAft>
                <a:spcPts val="0"/>
              </a:spcAft>
              <a:buFont typeface="Wingdings 2"/>
              <a:buNone/>
              <a:defRPr/>
            </a:pPr>
            <a:r>
              <a:rPr lang="en-US" dirty="0" smtClean="0"/>
              <a:t>		5.  The trip home from school</a:t>
            </a:r>
          </a:p>
          <a:p>
            <a:pPr marL="365760" indent="-283464" fontAlgn="auto">
              <a:spcAft>
                <a:spcPts val="0"/>
              </a:spcAft>
              <a:buFont typeface="Wingdings 2"/>
              <a:buNone/>
              <a:defRPr/>
            </a:pPr>
            <a:r>
              <a:rPr lang="en-US" dirty="0" smtClean="0"/>
              <a:t>		6.  Eating dinner</a:t>
            </a:r>
          </a:p>
          <a:p>
            <a:pPr marL="365760" indent="-283464" fontAlgn="auto">
              <a:spcAft>
                <a:spcPts val="0"/>
              </a:spcAft>
              <a:buFont typeface="Wingdings 2"/>
              <a:buNone/>
              <a:defRPr/>
            </a:pPr>
            <a:r>
              <a:rPr lang="en-US" dirty="0" smtClean="0"/>
              <a:t>		7.  Going to bed</a:t>
            </a:r>
          </a:p>
          <a:p>
            <a:pPr marL="365760" indent="-283464" fontAlgn="auto">
              <a:spcAft>
                <a:spcPts val="0"/>
              </a:spcAft>
              <a:buFont typeface="Wingdings 2"/>
              <a:buNone/>
              <a:defRPr/>
            </a:pPr>
            <a:r>
              <a:rPr lang="en-US" dirty="0" smtClean="0"/>
              <a:t>		Their story must be at least 2 pages long and contain illustrations.  They will turn them in to the inbox when they are finished.</a:t>
            </a:r>
          </a:p>
          <a:p>
            <a:pPr marL="365760" indent="-283464" fontAlgn="auto">
              <a:spcAft>
                <a:spcPts val="0"/>
              </a:spcAft>
              <a:buFont typeface="Wingdings 2"/>
              <a:buNone/>
              <a:defRPr/>
            </a:pPr>
            <a:endParaRPr lang="en-US" dirty="0" smtClean="0"/>
          </a:p>
          <a:p>
            <a:pPr marL="365760" indent="-283464" fontAlgn="auto">
              <a:spcAft>
                <a:spcPts val="0"/>
              </a:spcAft>
              <a:buFont typeface="Wingdings 2"/>
              <a:buNone/>
              <a:defRPr/>
            </a:pPr>
            <a:r>
              <a:rPr lang="en-US" b="1" dirty="0" smtClean="0"/>
              <a:t>8. Friction Acrostic Poem</a:t>
            </a:r>
            <a:endParaRPr lang="en-US" dirty="0" smtClean="0"/>
          </a:p>
          <a:p>
            <a:pPr marL="365760" indent="-283464" fontAlgn="auto">
              <a:spcAft>
                <a:spcPts val="0"/>
              </a:spcAft>
              <a:buFont typeface="Wingdings 2"/>
              <a:buNone/>
              <a:defRPr/>
            </a:pPr>
            <a:r>
              <a:rPr lang="en-US" dirty="0" smtClean="0"/>
              <a:t>		The students will read pages 40 and 41 from </a:t>
            </a:r>
            <a:r>
              <a:rPr lang="en-US" i="1" dirty="0" smtClean="0"/>
              <a:t>Forces and Motion</a:t>
            </a:r>
            <a:r>
              <a:rPr lang="en-US" dirty="0" smtClean="0"/>
              <a:t>, by Peter Lafferty.  After reading this section on friction, the students will write an acrostic poem about friction.  They will use each letter in the word ‘friction’ to start a new word or sentence that has to do with the topic of friction.  They will be given a worksheet with ‘friction’ written vertically on it.  Once they are finished, they will turn the poems in to the inbox.</a:t>
            </a:r>
          </a:p>
          <a:p>
            <a:pPr marL="365760" indent="-283464" fontAlgn="auto">
              <a:spcAft>
                <a:spcPts val="0"/>
              </a:spcAft>
              <a:buFont typeface="Wingdings 2"/>
              <a:buNone/>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534400" cy="1295400"/>
          </a:xfrm>
        </p:spPr>
        <p:txBody>
          <a:bodyPr>
            <a:normAutofit/>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Thematic Center Activity 9 &amp; 10</a:t>
            </a:r>
            <a:br>
              <a:rPr lang="en-US" dirty="0" smtClean="0">
                <a:solidFill>
                  <a:schemeClr val="bg2">
                    <a:lumMod val="50000"/>
                  </a:schemeClr>
                </a:solidFill>
                <a:effectLst>
                  <a:outerShdw blurRad="38100" dist="38100" dir="2700000" algn="tl">
                    <a:srgbClr val="000000">
                      <a:alpha val="43137"/>
                    </a:srgbClr>
                  </a:outerShdw>
                </a:effectLst>
              </a:rPr>
            </a:br>
            <a:r>
              <a:rPr lang="en-US" dirty="0" smtClean="0">
                <a:solidFill>
                  <a:schemeClr val="bg2">
                    <a:lumMod val="50000"/>
                  </a:schemeClr>
                </a:solidFill>
                <a:effectLst>
                  <a:outerShdw blurRad="38100" dist="38100" dir="2700000" algn="tl">
                    <a:srgbClr val="000000">
                      <a:alpha val="43137"/>
                    </a:srgbClr>
                  </a:outerShdw>
                </a:effectLst>
              </a:rPr>
              <a:t>Lesson 5: Balanced &amp; Unbalanced Forces</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533400" y="1676400"/>
            <a:ext cx="7802563" cy="5181600"/>
          </a:xfrm>
        </p:spPr>
        <p:txBody>
          <a:bodyPr>
            <a:normAutofit fontScale="55000" lnSpcReduction="20000"/>
          </a:bodyPr>
          <a:lstStyle/>
          <a:p>
            <a:pPr marL="365760" indent="-283464" fontAlgn="auto">
              <a:spcAft>
                <a:spcPts val="0"/>
              </a:spcAft>
              <a:buFont typeface="Wingdings 2"/>
              <a:buNone/>
              <a:defRPr/>
            </a:pPr>
            <a:r>
              <a:rPr lang="en-US" b="1" dirty="0" smtClean="0"/>
              <a:t>9. What Force Do We Have?</a:t>
            </a:r>
          </a:p>
          <a:p>
            <a:pPr marL="365760" indent="-283464" fontAlgn="auto">
              <a:spcAft>
                <a:spcPts val="0"/>
              </a:spcAft>
              <a:buFont typeface="Wingdings 2"/>
              <a:buNone/>
              <a:defRPr/>
            </a:pPr>
            <a:r>
              <a:rPr lang="en-US" dirty="0" smtClean="0"/>
              <a:t>		Students will log into the computer to use the internet. Using the site </a:t>
            </a:r>
            <a:r>
              <a:rPr lang="en-US" dirty="0" smtClean="0">
                <a:hlinkClick r:id="rId2"/>
              </a:rPr>
              <a:t>http://www.bbc.co.uk/schools/scienceclips/ages/8_9/friction.shtml</a:t>
            </a:r>
            <a:r>
              <a:rPr lang="en-US" dirty="0" smtClean="0"/>
              <a:t> students will be able to change the materials which a toy car travels on, including vinyl, ice, wood, and carpet. By using two different amounts of force, a soft push versus a harder push, students will see which material and what amount of force will make the car travel furthest.</a:t>
            </a:r>
          </a:p>
          <a:p>
            <a:pPr marL="365760" indent="-283464" fontAlgn="auto">
              <a:spcAft>
                <a:spcPts val="0"/>
              </a:spcAft>
              <a:buFont typeface="Wingdings 2"/>
              <a:buNone/>
              <a:defRPr/>
            </a:pPr>
            <a:r>
              <a:rPr lang="en-US" dirty="0" smtClean="0"/>
              <a:t>		After completing the simulations with each type of material, the students will take the 10 question quiz and print off the score sheet for the teacher.</a:t>
            </a:r>
          </a:p>
          <a:p>
            <a:pPr marL="365760" indent="-283464" fontAlgn="auto">
              <a:spcAft>
                <a:spcPts val="0"/>
              </a:spcAft>
              <a:buFont typeface="Wingdings 2"/>
              <a:buNone/>
              <a:defRPr/>
            </a:pPr>
            <a:endParaRPr lang="en-US" dirty="0" smtClean="0"/>
          </a:p>
          <a:p>
            <a:pPr marL="365760" indent="-283464" fontAlgn="auto">
              <a:spcAft>
                <a:spcPts val="0"/>
              </a:spcAft>
              <a:buFont typeface="Wingdings 2"/>
              <a:buNone/>
              <a:defRPr/>
            </a:pPr>
            <a:r>
              <a:rPr lang="en-US" b="1" dirty="0" smtClean="0"/>
              <a:t>10. Different Forces on a Chair</a:t>
            </a:r>
          </a:p>
          <a:p>
            <a:pPr marL="365760" indent="-283464" fontAlgn="auto">
              <a:spcAft>
                <a:spcPts val="0"/>
              </a:spcAft>
              <a:buFont typeface="Wingdings 2"/>
              <a:buNone/>
              <a:defRPr/>
            </a:pPr>
            <a:r>
              <a:rPr lang="en-US" dirty="0" smtClean="0"/>
              <a:t>	Students will work in pairs at this activity center:		</a:t>
            </a:r>
          </a:p>
          <a:p>
            <a:pPr marL="365760" indent="-283464" fontAlgn="auto">
              <a:spcAft>
                <a:spcPts val="0"/>
              </a:spcAft>
              <a:buFont typeface="Wingdings 2"/>
              <a:buNone/>
              <a:defRPr/>
            </a:pPr>
            <a:r>
              <a:rPr lang="en-US" dirty="0" smtClean="0"/>
              <a:t>		Instructions: Read the following instructions and use the visual aids to understand how to conduct this activity. Turn in your work when you are finished.</a:t>
            </a:r>
          </a:p>
          <a:p>
            <a:pPr marL="365760" indent="-283464" fontAlgn="auto">
              <a:spcAft>
                <a:spcPts val="0"/>
              </a:spcAft>
              <a:buFont typeface="Wingdings 2"/>
              <a:buNone/>
              <a:defRPr/>
            </a:pPr>
            <a:r>
              <a:rPr lang="en-US" dirty="0" smtClean="0"/>
              <a:t>		Look at the given chair sitting alone. Are there any forces acting on this chair? Write and explain your answer on your data sheet. Now have one student push lightly on the side of the chair until the chair is moving. What forces are acting on the chair when one person is pushing on it? Do you think this is a balanced or unbalanced force on the chair?</a:t>
            </a:r>
          </a:p>
          <a:p>
            <a:pPr marL="365760" indent="-283464" fontAlgn="auto">
              <a:spcAft>
                <a:spcPts val="0"/>
              </a:spcAft>
              <a:buFont typeface="Wingdings 2"/>
              <a:buNone/>
              <a:defRPr/>
            </a:pPr>
            <a:r>
              <a:rPr lang="en-US" dirty="0" smtClean="0"/>
              <a:t>		Next, one student should push on one side of the chair to move it while another student is pushing on the opposite side of the chair to move it in the opposite direction. Does the chair move? What forces are acting on the chair? Are these forces balanced or unbalanced? Explain your observations and what you have learned.</a:t>
            </a:r>
          </a:p>
          <a:p>
            <a:pPr marL="365760" indent="-283464" fontAlgn="auto">
              <a:spcAft>
                <a:spcPts val="0"/>
              </a:spcAft>
              <a:buFont typeface="Wingdings 2"/>
              <a:buNone/>
              <a:defRPr/>
            </a:pPr>
            <a:r>
              <a:rPr lang="en-US" dirty="0" smtClean="0">
                <a:hlinkClick r:id="rId3"/>
              </a:rPr>
              <a:t>http://www.pbs.org/wgbh/buildingbig/educator/act_mini_furniture.html</a:t>
            </a:r>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143000"/>
          </a:xfrm>
        </p:spPr>
        <p:txBody>
          <a:bodyPr>
            <a:normAutofit/>
          </a:bodyPr>
          <a:lstStyle/>
          <a:p>
            <a:pPr algn="ctr"/>
            <a:r>
              <a:rPr lang="en-US" sz="3600" dirty="0" smtClean="0">
                <a:solidFill>
                  <a:schemeClr val="accent1"/>
                </a:solidFill>
                <a:effectLst>
                  <a:outerShdw blurRad="38100" dist="38100" dir="2700000" algn="tl">
                    <a:srgbClr val="000000">
                      <a:alpha val="43137"/>
                    </a:srgbClr>
                  </a:outerShdw>
                </a:effectLst>
              </a:rPr>
              <a:t>Demographics</a:t>
            </a:r>
            <a:endParaRPr lang="en-US" sz="3600"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533400" y="1295400"/>
            <a:ext cx="7467600" cy="4873752"/>
          </a:xfrm>
        </p:spPr>
        <p:txBody>
          <a:bodyPr>
            <a:normAutofit fontScale="92500" lnSpcReduction="10000"/>
          </a:bodyPr>
          <a:lstStyle/>
          <a:p>
            <a:r>
              <a:rPr lang="en-US" dirty="0" smtClean="0"/>
              <a:t>I will be teaching 5</a:t>
            </a:r>
            <a:r>
              <a:rPr lang="en-US" baseline="30000" dirty="0" smtClean="0"/>
              <a:t>th</a:t>
            </a:r>
            <a:r>
              <a:rPr lang="en-US" dirty="0" smtClean="0"/>
              <a:t> grade in the fall. </a:t>
            </a:r>
            <a:r>
              <a:rPr lang="en-US" dirty="0" smtClean="0"/>
              <a:t>There are </a:t>
            </a:r>
            <a:r>
              <a:rPr lang="en-US" dirty="0" smtClean="0"/>
              <a:t>three </a:t>
            </a:r>
            <a:r>
              <a:rPr lang="en-US" dirty="0" smtClean="0"/>
              <a:t>5</a:t>
            </a:r>
            <a:r>
              <a:rPr lang="en-US" baseline="30000" dirty="0" smtClean="0"/>
              <a:t>th</a:t>
            </a:r>
            <a:r>
              <a:rPr lang="en-US" dirty="0" smtClean="0"/>
              <a:t> grade </a:t>
            </a:r>
            <a:r>
              <a:rPr lang="en-US" dirty="0" smtClean="0"/>
              <a:t>classrooms. My class will contain 19 students, two are ESE students and one ESOL student from the Philippines. </a:t>
            </a:r>
          </a:p>
          <a:p>
            <a:r>
              <a:rPr lang="en-US" dirty="0" smtClean="0"/>
              <a:t>The school socio-economic status is 74%. Many students are considered at-risk.</a:t>
            </a:r>
          </a:p>
          <a:p>
            <a:r>
              <a:rPr lang="en-US" dirty="0" smtClean="0"/>
              <a:t>The school is located in a rural location in the north end of Santa Rosa County, Florida.</a:t>
            </a:r>
          </a:p>
          <a:p>
            <a:r>
              <a:rPr lang="en-US" dirty="0" smtClean="0"/>
              <a:t>The school has the lowest 5</a:t>
            </a:r>
            <a:r>
              <a:rPr lang="en-US" baseline="30000" dirty="0" smtClean="0"/>
              <a:t>th</a:t>
            </a:r>
            <a:r>
              <a:rPr lang="en-US" dirty="0" smtClean="0"/>
              <a:t> grade science FCAT scores in the county with 37% scoring on grade level at 300 or above.</a:t>
            </a:r>
          </a:p>
          <a:p>
            <a:r>
              <a:rPr lang="en-US" dirty="0" smtClean="0"/>
              <a:t>I chose an interdisciplinary approach due to 5</a:t>
            </a:r>
            <a:r>
              <a:rPr lang="en-US" baseline="30000" dirty="0" smtClean="0"/>
              <a:t>th</a:t>
            </a:r>
            <a:r>
              <a:rPr lang="en-US" dirty="0" smtClean="0"/>
              <a:t> grade being an elementary level classroom setting. It also allows more time to cover the unit.</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467600" cy="884238"/>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References</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143000"/>
            <a:ext cx="7715250" cy="5257800"/>
          </a:xfrm>
        </p:spPr>
        <p:txBody>
          <a:bodyPr>
            <a:normAutofit/>
          </a:bodyPr>
          <a:lstStyle/>
          <a:p>
            <a:pPr marL="365760" indent="-283464">
              <a:lnSpc>
                <a:spcPct val="120000"/>
              </a:lnSpc>
              <a:buFont typeface="Wingdings 2"/>
              <a:buChar char=""/>
              <a:defRPr/>
            </a:pPr>
            <a:r>
              <a:rPr lang="en-US" sz="1800" dirty="0" smtClean="0"/>
              <a:t>The Glenn Research Center and NASA, 2009.  Newton’s Laws of Motion. Retrieved on August 1, 2009 from URL:  </a:t>
            </a:r>
            <a:r>
              <a:rPr lang="en-US" sz="1800" u="sng" dirty="0" smtClean="0">
                <a:hlinkClick r:id="rId2"/>
              </a:rPr>
              <a:t>http://www.grc.nasa.gov/WWW/K-12/airplane/newton.html</a:t>
            </a:r>
            <a:endParaRPr lang="en-US" sz="1800" dirty="0" smtClean="0"/>
          </a:p>
          <a:p>
            <a:pPr marL="365760" indent="-283464" fontAlgn="auto">
              <a:lnSpc>
                <a:spcPct val="120000"/>
              </a:lnSpc>
              <a:spcAft>
                <a:spcPts val="0"/>
              </a:spcAft>
              <a:buFont typeface="Wingdings 2"/>
              <a:buChar char=""/>
              <a:defRPr/>
            </a:pPr>
            <a:r>
              <a:rPr lang="en-US" sz="1800" dirty="0" smtClean="0"/>
              <a:t>A&amp;E </a:t>
            </a:r>
            <a:r>
              <a:rPr lang="en-US" sz="1800" dirty="0" smtClean="0"/>
              <a:t>Home Video (Producer). (1991). </a:t>
            </a:r>
            <a:r>
              <a:rPr lang="en-US" sz="1800" i="1" dirty="0" smtClean="0"/>
              <a:t>The new explorers: Rock and roll physics</a:t>
            </a:r>
            <a:r>
              <a:rPr lang="en-US" sz="1800" dirty="0" smtClean="0"/>
              <a:t> [Motion Picture]. United States: A&amp;E. Retrieved April 18, 2009, from a media list on </a:t>
            </a:r>
            <a:r>
              <a:rPr lang="en-US" sz="1800" dirty="0" smtClean="0">
                <a:hlinkClick r:id="rId3"/>
              </a:rPr>
              <a:t>http://rollercoastermedialibrary.com/</a:t>
            </a:r>
            <a:endParaRPr lang="en-US" sz="1800" dirty="0" smtClean="0"/>
          </a:p>
          <a:p>
            <a:pPr marL="365760" indent="-283464" fontAlgn="auto">
              <a:spcAft>
                <a:spcPts val="0"/>
              </a:spcAft>
              <a:buFont typeface="Wingdings 2"/>
              <a:buChar char=""/>
              <a:defRPr/>
            </a:pPr>
            <a:r>
              <a:rPr lang="en-US" sz="1800" dirty="0" smtClean="0">
                <a:hlinkClick r:id="rId4"/>
              </a:rPr>
              <a:t>http</a:t>
            </a:r>
            <a:r>
              <a:rPr lang="en-US" sz="1800" dirty="0" smtClean="0">
                <a:hlinkClick r:id="rId4"/>
              </a:rPr>
              <a:t>://www.pbs.org/wgbh/buildingbig/educator/act_mini_furniture.html</a:t>
            </a:r>
            <a:r>
              <a:rPr lang="en-US" sz="1800" dirty="0" smtClean="0"/>
              <a:t> </a:t>
            </a:r>
            <a:endParaRPr lang="en-US" sz="1800" u="sng" dirty="0" smtClean="0">
              <a:hlinkClick r:id="rId5"/>
            </a:endParaRPr>
          </a:p>
          <a:p>
            <a:pPr marL="365760" indent="-283464" fontAlgn="auto">
              <a:spcAft>
                <a:spcPts val="0"/>
              </a:spcAft>
              <a:buFont typeface="Wingdings 2"/>
              <a:buChar char=""/>
              <a:defRPr/>
            </a:pPr>
            <a:r>
              <a:rPr lang="en-US" sz="1800" u="sng" dirty="0" smtClean="0">
                <a:hlinkClick r:id="rId5"/>
              </a:rPr>
              <a:t>http://www.physicsclassroom.com/Class/newtlaws/U2L1b.cfm</a:t>
            </a:r>
            <a:endParaRPr lang="en-US" sz="1800" dirty="0" smtClean="0"/>
          </a:p>
          <a:p>
            <a:pPr marL="365760" indent="-283464" fontAlgn="auto">
              <a:spcAft>
                <a:spcPts val="0"/>
              </a:spcAft>
              <a:buFont typeface="Wingdings 2"/>
              <a:buChar char=""/>
              <a:defRPr/>
            </a:pPr>
            <a:r>
              <a:rPr lang="en-US" sz="1800" dirty="0" smtClean="0"/>
              <a:t>Kao</a:t>
            </a:r>
            <a:r>
              <a:rPr lang="en-US" sz="1800" dirty="0" smtClean="0"/>
              <a:t>, Ed, Harris, Katie, &amp; </a:t>
            </a:r>
            <a:r>
              <a:rPr lang="en-US" sz="1800" dirty="0" err="1" smtClean="0"/>
              <a:t>Lefkowitz</a:t>
            </a:r>
            <a:r>
              <a:rPr lang="en-US" sz="1800" dirty="0" smtClean="0"/>
              <a:t>, Jesse. (1999) </a:t>
            </a:r>
            <a:r>
              <a:rPr lang="en-US" sz="1800" i="1" dirty="0" smtClean="0"/>
              <a:t>From apples to orbits: the gravity story</a:t>
            </a:r>
            <a:r>
              <a:rPr lang="en-US" sz="1800" dirty="0" smtClean="0"/>
              <a:t>. Retrieved on 4/1/09 from </a:t>
            </a:r>
            <a:r>
              <a:rPr lang="en-US" sz="1800" u="sng" dirty="0" smtClean="0">
                <a:hlinkClick r:id="rId6"/>
              </a:rPr>
              <a:t>http://library.thinkquest.org/27585/frameset_intro.html</a:t>
            </a:r>
            <a:r>
              <a:rPr lang="en-US" sz="1800" dirty="0" smtClean="0"/>
              <a:t>.  </a:t>
            </a:r>
          </a:p>
          <a:p>
            <a:pPr marL="365760" indent="-283464" fontAlgn="auto">
              <a:spcAft>
                <a:spcPts val="0"/>
              </a:spcAft>
              <a:buFont typeface="Wingdings 2"/>
              <a:buChar char=""/>
              <a:defRPr/>
            </a:pPr>
            <a:r>
              <a:rPr lang="en-US" sz="1800" dirty="0" smtClean="0"/>
              <a:t>The </a:t>
            </a:r>
            <a:r>
              <a:rPr lang="en-US" sz="1800" dirty="0" smtClean="0"/>
              <a:t>Teacher’s Corner. (</a:t>
            </a:r>
            <a:r>
              <a:rPr lang="en-US" sz="1800" dirty="0" err="1" smtClean="0"/>
              <a:t>n.d</a:t>
            </a:r>
            <a:r>
              <a:rPr lang="en-US" sz="1800" dirty="0" smtClean="0"/>
              <a:t>.). </a:t>
            </a:r>
            <a:r>
              <a:rPr lang="en-US" sz="1800" i="1" dirty="0" smtClean="0"/>
              <a:t>Experiment of the week: Science friction #268.</a:t>
            </a:r>
            <a:r>
              <a:rPr lang="en-US" sz="1800" dirty="0" smtClean="0"/>
              <a:t> Retrieved April 1, 2009, from </a:t>
            </a:r>
            <a:r>
              <a:rPr lang="en-US" sz="1800" u="sng" dirty="0" smtClean="0">
                <a:hlinkClick r:id="rId7"/>
              </a:rPr>
              <a:t>http://www.theteacherscorner.net/lesson-plans/science/experiments/friction.htm</a:t>
            </a:r>
            <a:endParaRPr lang="en-US" sz="1800" dirty="0" smtClean="0"/>
          </a:p>
          <a:p>
            <a:pPr marL="365760" indent="-283464" fontAlgn="auto">
              <a:spcAft>
                <a:spcPts val="0"/>
              </a:spcAft>
              <a:buFont typeface="Wingdings 2"/>
              <a:buNone/>
              <a:defRPr/>
            </a:pPr>
            <a:endParaRPr lang="en-US" sz="1800" dirty="0" smtClean="0">
              <a:hlinkClick r:id="rId6"/>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467600" cy="884238"/>
          </a:xfrm>
        </p:spPr>
        <p:txBody>
          <a:bodyPr>
            <a:normAutofit/>
          </a:bodyPr>
          <a:lstStyle/>
          <a:p>
            <a:pPr algn="ctr" fontAlgn="auto">
              <a:spcAft>
                <a:spcPts val="0"/>
              </a:spcAft>
              <a:defRPr/>
            </a:pPr>
            <a:r>
              <a:rPr lang="en-US" sz="3600" dirty="0" smtClean="0">
                <a:solidFill>
                  <a:schemeClr val="bg2">
                    <a:lumMod val="50000"/>
                  </a:schemeClr>
                </a:solidFill>
                <a:effectLst>
                  <a:outerShdw blurRad="38100" dist="38100" dir="2700000" algn="tl">
                    <a:srgbClr val="000000">
                      <a:alpha val="43137"/>
                    </a:srgbClr>
                  </a:outerShdw>
                </a:effectLst>
              </a:rPr>
              <a:t>Unit Summary</a:t>
            </a:r>
            <a:endParaRPr lang="en-US" sz="3600" dirty="0">
              <a:solidFill>
                <a:schemeClr val="bg2">
                  <a:lumMod val="50000"/>
                </a:schemeClr>
              </a:solidFill>
              <a:effectLst>
                <a:outerShdw blurRad="38100" dist="38100" dir="2700000" algn="tl">
                  <a:srgbClr val="000000">
                    <a:alpha val="43137"/>
                  </a:srgbClr>
                </a:outerShdw>
              </a:effectLst>
            </a:endParaRPr>
          </a:p>
        </p:txBody>
      </p:sp>
      <p:sp>
        <p:nvSpPr>
          <p:cNvPr id="9219" name="Content Placeholder 2"/>
          <p:cNvSpPr>
            <a:spLocks noGrp="1"/>
          </p:cNvSpPr>
          <p:nvPr>
            <p:ph sz="quarter" idx="1"/>
          </p:nvPr>
        </p:nvSpPr>
        <p:spPr>
          <a:xfrm>
            <a:off x="533400" y="1066800"/>
            <a:ext cx="7791450" cy="4953000"/>
          </a:xfrm>
        </p:spPr>
        <p:txBody>
          <a:bodyPr>
            <a:noAutofit/>
          </a:bodyPr>
          <a:lstStyle/>
          <a:p>
            <a:pPr>
              <a:buFont typeface="Wingdings 2" pitchFamily="18" charset="2"/>
              <a:buNone/>
            </a:pPr>
            <a:r>
              <a:rPr lang="en-US" dirty="0" smtClean="0"/>
              <a:t>		T</a:t>
            </a:r>
            <a:r>
              <a:rPr lang="en-US" sz="1800" dirty="0" smtClean="0"/>
              <a:t>he Science Sunshine State Standard number 9 teaches students about different forces and the motion which occurs when force is put on an object. In this unit, students will use several experiments to determine: 1. Whether mass affects how quickly an object falls to Earth, 2. How greater force put on an object will increase the object’s speed, 3. The concept that an object of greater mass requires more force to move the object, 4. The difference between static and kinetic friction and how different surfaces have more or less friction, and 5. The difference between balanced and unbalanced forces.</a:t>
            </a:r>
          </a:p>
          <a:p>
            <a:pPr>
              <a:buFont typeface="Wingdings 2" pitchFamily="18" charset="2"/>
              <a:buNone/>
            </a:pPr>
            <a:r>
              <a:rPr lang="en-US" sz="1800" dirty="0" smtClean="0"/>
              <a:t>		Force and Motion are important to study because they are a part of our life each and every day. Mass, force, and motion can be better understood through predictions, experiments and class discussions. These difficult concepts should not be taught only through lecture and textbook reading. It is also helpful to incorporate learning centers to give students more opportunities to understand force and motion.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467600" cy="838200"/>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Graphic Organizer</a:t>
            </a:r>
            <a:endParaRPr lang="en-US" dirty="0">
              <a:solidFill>
                <a:schemeClr val="bg2">
                  <a:lumMod val="50000"/>
                </a:schemeClr>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sz="quarter" idx="1"/>
          </p:nvPr>
        </p:nvGraphicFramePr>
        <p:xfrm>
          <a:off x="533400" y="990600"/>
          <a:ext cx="786765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467600" cy="731838"/>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Weekly Schedule</a:t>
            </a:r>
            <a:endParaRPr lang="en-US" dirty="0">
              <a:solidFill>
                <a:schemeClr val="bg2">
                  <a:lumMod val="50000"/>
                </a:schemeClr>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sz="quarter" idx="1"/>
          </p:nvPr>
        </p:nvGraphicFramePr>
        <p:xfrm>
          <a:off x="381000" y="1295400"/>
          <a:ext cx="8153400" cy="4267200"/>
        </p:xfrm>
        <a:graphic>
          <a:graphicData uri="http://schemas.openxmlformats.org/drawingml/2006/table">
            <a:tbl>
              <a:tblPr firstRow="1" bandRow="1">
                <a:tableStyleId>{5C22544A-7EE6-4342-B048-85BDC9FD1C3A}</a:tableStyleId>
              </a:tblPr>
              <a:tblGrid>
                <a:gridCol w="870750"/>
                <a:gridCol w="1662344"/>
                <a:gridCol w="1424866"/>
                <a:gridCol w="1583185"/>
                <a:gridCol w="1504026"/>
                <a:gridCol w="1108229"/>
              </a:tblGrid>
              <a:tr h="988359">
                <a:tc>
                  <a:txBody>
                    <a:bodyPr/>
                    <a:lstStyle/>
                    <a:p>
                      <a:endParaRPr lang="en-US" sz="1600" dirty="0"/>
                    </a:p>
                  </a:txBody>
                  <a:tcPr/>
                </a:tc>
                <a:tc>
                  <a:txBody>
                    <a:bodyPr/>
                    <a:lstStyle/>
                    <a:p>
                      <a:pPr algn="ctr"/>
                      <a:r>
                        <a:rPr lang="en-US" sz="1600" dirty="0" smtClean="0"/>
                        <a:t>Monday</a:t>
                      </a:r>
                      <a:endParaRPr lang="en-US" sz="1600" dirty="0"/>
                    </a:p>
                  </a:txBody>
                  <a:tcPr/>
                </a:tc>
                <a:tc>
                  <a:txBody>
                    <a:bodyPr/>
                    <a:lstStyle/>
                    <a:p>
                      <a:pPr algn="ctr"/>
                      <a:r>
                        <a:rPr lang="en-US" sz="1600" dirty="0" smtClean="0"/>
                        <a:t>Tuesday</a:t>
                      </a:r>
                      <a:endParaRPr lang="en-US" sz="1600" dirty="0"/>
                    </a:p>
                  </a:txBody>
                  <a:tcPr/>
                </a:tc>
                <a:tc>
                  <a:txBody>
                    <a:bodyPr/>
                    <a:lstStyle/>
                    <a:p>
                      <a:pPr algn="ctr"/>
                      <a:r>
                        <a:rPr lang="en-US" sz="1600" dirty="0" smtClean="0"/>
                        <a:t>Wednesday</a:t>
                      </a:r>
                      <a:endParaRPr lang="en-US" sz="1600" dirty="0"/>
                    </a:p>
                  </a:txBody>
                  <a:tcPr/>
                </a:tc>
                <a:tc>
                  <a:txBody>
                    <a:bodyPr/>
                    <a:lstStyle/>
                    <a:p>
                      <a:pPr algn="ctr"/>
                      <a:r>
                        <a:rPr lang="en-US" sz="1600" dirty="0" smtClean="0"/>
                        <a:t>Thursday</a:t>
                      </a:r>
                      <a:endParaRPr lang="en-US" sz="1600" dirty="0"/>
                    </a:p>
                  </a:txBody>
                  <a:tcPr/>
                </a:tc>
                <a:tc>
                  <a:txBody>
                    <a:bodyPr/>
                    <a:lstStyle/>
                    <a:p>
                      <a:pPr algn="ctr"/>
                      <a:r>
                        <a:rPr lang="en-US" sz="1600" dirty="0" smtClean="0"/>
                        <a:t>Friday</a:t>
                      </a:r>
                      <a:endParaRPr lang="en-US" sz="1600" dirty="0"/>
                    </a:p>
                  </a:txBody>
                  <a:tcPr/>
                </a:tc>
              </a:tr>
              <a:tr h="1145241">
                <a:tc>
                  <a:txBody>
                    <a:bodyPr/>
                    <a:lstStyle/>
                    <a:p>
                      <a:pPr algn="ctr"/>
                      <a:r>
                        <a:rPr lang="en-US" sz="1600" b="1" dirty="0" smtClean="0">
                          <a:solidFill>
                            <a:schemeClr val="accent5"/>
                          </a:solidFill>
                        </a:rPr>
                        <a:t>Week</a:t>
                      </a:r>
                      <a:r>
                        <a:rPr lang="en-US" sz="1600" b="1" baseline="0" dirty="0" smtClean="0">
                          <a:solidFill>
                            <a:schemeClr val="accent5"/>
                          </a:solidFill>
                        </a:rPr>
                        <a:t> 1</a:t>
                      </a:r>
                      <a:endParaRPr lang="en-US" sz="1600" b="1" dirty="0">
                        <a:solidFill>
                          <a:schemeClr val="accent5"/>
                        </a:solidFill>
                      </a:endParaRPr>
                    </a:p>
                  </a:txBody>
                  <a:tcPr/>
                </a:tc>
                <a:tc>
                  <a:txBody>
                    <a:bodyPr/>
                    <a:lstStyle/>
                    <a:p>
                      <a:pPr algn="ctr"/>
                      <a:r>
                        <a:rPr lang="en-US" sz="1600" dirty="0" smtClean="0"/>
                        <a:t>Begin Lesson 1:</a:t>
                      </a:r>
                    </a:p>
                    <a:p>
                      <a:pPr algn="ctr"/>
                      <a:r>
                        <a:rPr lang="en-US" sz="1600" dirty="0" smtClean="0"/>
                        <a:t>Experiment and Questions</a:t>
                      </a:r>
                      <a:endParaRPr lang="en-US" sz="1600" dirty="0"/>
                    </a:p>
                  </a:txBody>
                  <a:tcPr/>
                </a:tc>
                <a:tc>
                  <a:txBody>
                    <a:bodyPr/>
                    <a:lstStyle/>
                    <a:p>
                      <a:pPr algn="ctr"/>
                      <a:r>
                        <a:rPr lang="en-US" sz="1600" dirty="0" smtClean="0"/>
                        <a:t>Finish Lesson 1:</a:t>
                      </a:r>
                    </a:p>
                    <a:p>
                      <a:pPr algn="ctr"/>
                      <a:r>
                        <a:rPr lang="en-US" sz="1600" dirty="0" smtClean="0"/>
                        <a:t>Graphing</a:t>
                      </a:r>
                      <a:endParaRPr lang="en-US" sz="1600" dirty="0"/>
                    </a:p>
                  </a:txBody>
                  <a:tcPr/>
                </a:tc>
                <a:tc>
                  <a:txBody>
                    <a:bodyPr/>
                    <a:lstStyle/>
                    <a:p>
                      <a:pPr algn="ctr"/>
                      <a:r>
                        <a:rPr lang="en-US" sz="1600" dirty="0" smtClean="0"/>
                        <a:t>Complete Lesson 2: Experiment and Closure</a:t>
                      </a:r>
                      <a:endParaRPr lang="en-US" sz="1600" dirty="0"/>
                    </a:p>
                  </a:txBody>
                  <a:tcPr/>
                </a:tc>
                <a:tc>
                  <a:txBody>
                    <a:bodyPr/>
                    <a:lstStyle/>
                    <a:p>
                      <a:pPr algn="ctr"/>
                      <a:r>
                        <a:rPr lang="en-US" sz="1600" dirty="0" smtClean="0"/>
                        <a:t>Complete Lesson 3:</a:t>
                      </a:r>
                      <a:r>
                        <a:rPr lang="en-US" sz="1600" baseline="0" dirty="0" smtClean="0"/>
                        <a:t> Experiment, Processing, and Closure</a:t>
                      </a:r>
                      <a:endParaRPr lang="en-US" sz="1600" dirty="0"/>
                    </a:p>
                  </a:txBody>
                  <a:tcPr/>
                </a:tc>
                <a:tc>
                  <a:txBody>
                    <a:bodyPr/>
                    <a:lstStyle/>
                    <a:p>
                      <a:pPr algn="ctr"/>
                      <a:r>
                        <a:rPr lang="en-US" sz="1600" dirty="0" smtClean="0"/>
                        <a:t>Review Lessons 1-3</a:t>
                      </a:r>
                      <a:endParaRPr lang="en-US" sz="1600" dirty="0"/>
                    </a:p>
                  </a:txBody>
                  <a:tcPr/>
                </a:tc>
              </a:tr>
              <a:tr h="1968201">
                <a:tc>
                  <a:txBody>
                    <a:bodyPr/>
                    <a:lstStyle/>
                    <a:p>
                      <a:pPr algn="ctr"/>
                      <a:r>
                        <a:rPr lang="en-US" sz="1600" b="1" dirty="0" smtClean="0">
                          <a:solidFill>
                            <a:schemeClr val="accent5"/>
                          </a:solidFill>
                        </a:rPr>
                        <a:t>Week</a:t>
                      </a:r>
                      <a:r>
                        <a:rPr lang="en-US" sz="1600" b="1" baseline="0" dirty="0" smtClean="0">
                          <a:solidFill>
                            <a:schemeClr val="accent5"/>
                          </a:solidFill>
                        </a:rPr>
                        <a:t> 2</a:t>
                      </a:r>
                      <a:endParaRPr lang="en-US" sz="1600" b="1" dirty="0">
                        <a:solidFill>
                          <a:schemeClr val="accent5"/>
                        </a:solidFill>
                      </a:endParaRPr>
                    </a:p>
                  </a:txBody>
                  <a:tcPr/>
                </a:tc>
                <a:tc>
                  <a:txBody>
                    <a:bodyPr/>
                    <a:lstStyle/>
                    <a:p>
                      <a:pPr algn="ctr"/>
                      <a:r>
                        <a:rPr lang="en-US" sz="1600" dirty="0" smtClean="0"/>
                        <a:t>Quick Review of Lessons </a:t>
                      </a:r>
                    </a:p>
                    <a:p>
                      <a:pPr algn="ctr"/>
                      <a:r>
                        <a:rPr lang="en-US" sz="1600" dirty="0" smtClean="0"/>
                        <a:t>1-3</a:t>
                      </a:r>
                    </a:p>
                    <a:p>
                      <a:pPr algn="ctr"/>
                      <a:r>
                        <a:rPr lang="en-US" sz="1600" dirty="0" smtClean="0"/>
                        <a:t>Begin Lesson 4:</a:t>
                      </a:r>
                    </a:p>
                    <a:p>
                      <a:pPr algn="ctr"/>
                      <a:r>
                        <a:rPr lang="en-US" sz="1600" dirty="0" smtClean="0"/>
                        <a:t>Experiments</a:t>
                      </a:r>
                      <a:endParaRPr lang="en-US" sz="1600" dirty="0"/>
                    </a:p>
                  </a:txBody>
                  <a:tcPr/>
                </a:tc>
                <a:tc>
                  <a:txBody>
                    <a:bodyPr/>
                    <a:lstStyle/>
                    <a:p>
                      <a:pPr algn="ctr"/>
                      <a:r>
                        <a:rPr lang="en-US" sz="1600" dirty="0" smtClean="0"/>
                        <a:t>Continue Lesson 4:</a:t>
                      </a:r>
                    </a:p>
                    <a:p>
                      <a:pPr algn="ctr"/>
                      <a:r>
                        <a:rPr lang="en-US" sz="1600" dirty="0" smtClean="0"/>
                        <a:t>Charts and Questions</a:t>
                      </a:r>
                      <a:endParaRPr lang="en-US" sz="1600" dirty="0"/>
                    </a:p>
                  </a:txBody>
                  <a:tcPr/>
                </a:tc>
                <a:tc>
                  <a:txBody>
                    <a:bodyPr/>
                    <a:lstStyle/>
                    <a:p>
                      <a:pPr algn="ctr"/>
                      <a:r>
                        <a:rPr lang="en-US" sz="1600" dirty="0" smtClean="0"/>
                        <a:t>Finish Lesson 4:</a:t>
                      </a:r>
                    </a:p>
                    <a:p>
                      <a:pPr algn="ctr"/>
                      <a:r>
                        <a:rPr lang="en-US" sz="1600" dirty="0" smtClean="0"/>
                        <a:t>Graphing and Assessment</a:t>
                      </a:r>
                      <a:endParaRPr lang="en-US" sz="1600" dirty="0"/>
                    </a:p>
                  </a:txBody>
                  <a:tcPr/>
                </a:tc>
                <a:tc>
                  <a:txBody>
                    <a:bodyPr/>
                    <a:lstStyle/>
                    <a:p>
                      <a:pPr algn="ctr"/>
                      <a:r>
                        <a:rPr lang="en-US" sz="1600" dirty="0" smtClean="0"/>
                        <a:t>Complete Lesson 5: Experiment and Appraisal</a:t>
                      </a:r>
                      <a:endParaRPr lang="en-US" sz="1600" dirty="0"/>
                    </a:p>
                  </a:txBody>
                  <a:tcPr/>
                </a:tc>
                <a:tc>
                  <a:txBody>
                    <a:bodyPr/>
                    <a:lstStyle/>
                    <a:p>
                      <a:pPr algn="ctr"/>
                      <a:r>
                        <a:rPr lang="en-US" sz="1600" dirty="0" smtClean="0"/>
                        <a:t>Review Lessons 4-5</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467600" cy="884238"/>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Media List</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609600" y="1295400"/>
            <a:ext cx="7467600" cy="4873752"/>
          </a:xfrm>
        </p:spPr>
        <p:txBody>
          <a:bodyPr>
            <a:normAutofit/>
          </a:bodyPr>
          <a:lstStyle/>
          <a:p>
            <a:pPr marL="365760" indent="-283464" fontAlgn="auto">
              <a:spcAft>
                <a:spcPts val="0"/>
              </a:spcAft>
              <a:buFont typeface="Wingdings 2"/>
              <a:buChar char=""/>
              <a:defRPr/>
            </a:pPr>
            <a:endParaRPr lang="en-US" dirty="0" smtClean="0"/>
          </a:p>
          <a:p>
            <a:pPr marL="365760" indent="-283464" fontAlgn="auto">
              <a:spcAft>
                <a:spcPts val="0"/>
              </a:spcAft>
              <a:buFont typeface="Wingdings 2"/>
              <a:buChar char=""/>
              <a:defRPr/>
            </a:pPr>
            <a:r>
              <a:rPr lang="en-US" dirty="0" smtClean="0"/>
              <a:t>Computer</a:t>
            </a:r>
          </a:p>
          <a:p>
            <a:pPr marL="365760" indent="-283464" fontAlgn="auto">
              <a:spcAft>
                <a:spcPts val="0"/>
              </a:spcAft>
              <a:buFont typeface="Wingdings 2"/>
              <a:buChar char=""/>
              <a:defRPr/>
            </a:pPr>
            <a:r>
              <a:rPr lang="en-US" dirty="0" smtClean="0"/>
              <a:t>Projector connected to computer</a:t>
            </a:r>
          </a:p>
          <a:p>
            <a:pPr marL="365760" indent="-283464" fontAlgn="auto">
              <a:spcAft>
                <a:spcPts val="0"/>
              </a:spcAft>
              <a:buFont typeface="Wingdings 2"/>
              <a:buChar char=""/>
              <a:defRPr/>
            </a:pPr>
            <a:r>
              <a:rPr lang="en-US" dirty="0" smtClean="0"/>
              <a:t>Calculators for each group</a:t>
            </a:r>
          </a:p>
          <a:p>
            <a:pPr marL="365760" indent="-283464" fontAlgn="auto">
              <a:spcAft>
                <a:spcPts val="0"/>
              </a:spcAft>
              <a:buFont typeface="Wingdings 2"/>
              <a:buChar char=""/>
              <a:defRPr/>
            </a:pPr>
            <a:r>
              <a:rPr lang="en-US" dirty="0" smtClean="0"/>
              <a:t>PowerPoint files on the computer</a:t>
            </a:r>
          </a:p>
          <a:p>
            <a:pPr marL="365760" indent="-283464" fontAlgn="auto">
              <a:spcAft>
                <a:spcPts val="0"/>
              </a:spcAft>
              <a:buFont typeface="Wingdings 2"/>
              <a:buChar char=""/>
              <a:defRPr/>
            </a:pPr>
            <a:r>
              <a:rPr lang="en-US" dirty="0" smtClean="0"/>
              <a:t>Library books at activity centers</a:t>
            </a:r>
          </a:p>
          <a:p>
            <a:pPr marL="365760" indent="-283464" fontAlgn="auto">
              <a:spcAft>
                <a:spcPts val="0"/>
              </a:spcAft>
              <a:buFont typeface="Wingdings 2"/>
              <a:buChar char=""/>
              <a:defRPr/>
            </a:pPr>
            <a:r>
              <a:rPr lang="en-US" dirty="0" smtClean="0"/>
              <a:t>Internet </a:t>
            </a:r>
            <a:r>
              <a:rPr lang="en-US" dirty="0" smtClean="0"/>
              <a:t>access</a:t>
            </a:r>
          </a:p>
          <a:p>
            <a:pPr marL="365760" indent="-283464" fontAlgn="auto">
              <a:spcAft>
                <a:spcPts val="0"/>
              </a:spcAft>
              <a:buFont typeface="Wingdings 2"/>
              <a:buChar char=""/>
              <a:defRPr/>
            </a:pPr>
            <a:r>
              <a:rPr lang="en-US" dirty="0" smtClean="0"/>
              <a:t>NASA Applet</a:t>
            </a: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838200"/>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Lesson Plan 1 Summary</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95400"/>
            <a:ext cx="7467600" cy="4873752"/>
          </a:xfrm>
        </p:spPr>
        <p:txBody>
          <a:bodyPr>
            <a:normAutofit/>
          </a:bodyPr>
          <a:lstStyle/>
          <a:p>
            <a:pPr marL="365760" indent="-283464" fontAlgn="auto">
              <a:spcAft>
                <a:spcPts val="0"/>
              </a:spcAft>
              <a:buFont typeface="Wingdings 2"/>
              <a:buNone/>
              <a:defRPr/>
            </a:pPr>
            <a:r>
              <a:rPr lang="en-US" dirty="0" smtClean="0"/>
              <a:t>		The lesson </a:t>
            </a:r>
            <a:r>
              <a:rPr lang="en-US" i="1" dirty="0" smtClean="0"/>
              <a:t>Gravity as a Force </a:t>
            </a:r>
            <a:r>
              <a:rPr lang="en-US" dirty="0" smtClean="0"/>
              <a:t>is an opportunity for students to experiment with gravity. The students will be using different objects to drop and determining which object hits the ground first, or if they hit the ground at the same time. The goals of this lesson include teaching the students that gravity is a force, that objects close to the Earth have the same rate of acceleration regardless of mass, and that air resistance can have an affect on an object and make it fall more slowly. The importance of this lesson is teaching students about a force, gravity, which affects their life everyday.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960438"/>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Lesson Plan 2 Summary</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066800"/>
            <a:ext cx="7467600" cy="4873752"/>
          </a:xfrm>
        </p:spPr>
        <p:txBody>
          <a:bodyPr>
            <a:normAutofit lnSpcReduction="10000"/>
          </a:bodyPr>
          <a:lstStyle/>
          <a:p>
            <a:pPr marL="365760" indent="-283464" fontAlgn="auto">
              <a:spcAft>
                <a:spcPts val="0"/>
              </a:spcAft>
              <a:buFont typeface="Wingdings 2"/>
              <a:buNone/>
              <a:defRPr/>
            </a:pPr>
            <a:endParaRPr lang="en-US" dirty="0" smtClean="0"/>
          </a:p>
          <a:p>
            <a:pPr marL="365760" indent="-283464" fontAlgn="auto">
              <a:spcAft>
                <a:spcPts val="0"/>
              </a:spcAft>
              <a:buFont typeface="Wingdings 2"/>
              <a:buNone/>
              <a:defRPr/>
            </a:pPr>
            <a:r>
              <a:rPr lang="en-US" dirty="0" smtClean="0"/>
              <a:t>		</a:t>
            </a:r>
            <a:r>
              <a:rPr lang="en-US" i="1" dirty="0" smtClean="0"/>
              <a:t>How Objects Move Fast </a:t>
            </a:r>
            <a:r>
              <a:rPr lang="en-US" dirty="0" smtClean="0"/>
              <a:t>is a lesson teaching the concept that more force applied to an object will increase an object’s velocity and acceleration. The students will have the chance to use an experiment where an object is given three different levels of force. From the experiment, students will see and experience the concept that increased force on an object will cause the object to move with greater speed. This lesson is important because it allows the students to discover how to move an object at a greater speed by applying a greater force to the object.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143000"/>
          </a:xfrm>
        </p:spPr>
        <p:txBody>
          <a:bodyPr/>
          <a:lstStyle/>
          <a:p>
            <a:pPr algn="ctr" fontAlgn="auto">
              <a:spcAft>
                <a:spcPts val="0"/>
              </a:spcAft>
              <a:defRPr/>
            </a:pPr>
            <a:r>
              <a:rPr lang="en-US" dirty="0" smtClean="0">
                <a:solidFill>
                  <a:schemeClr val="bg2">
                    <a:lumMod val="50000"/>
                  </a:schemeClr>
                </a:solidFill>
                <a:effectLst>
                  <a:outerShdw blurRad="38100" dist="38100" dir="2700000" algn="tl">
                    <a:srgbClr val="000000">
                      <a:alpha val="43137"/>
                    </a:srgbClr>
                  </a:outerShdw>
                </a:effectLst>
              </a:rPr>
              <a:t>Lesson Plan 3 Summary</a:t>
            </a:r>
            <a:endParaRPr lang="en-US" dirty="0">
              <a:solidFill>
                <a:schemeClr val="bg2">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p:txBody>
          <a:bodyPr>
            <a:normAutofit lnSpcReduction="10000"/>
          </a:bodyPr>
          <a:lstStyle/>
          <a:p>
            <a:pPr marL="365760" indent="-283464" fontAlgn="auto">
              <a:spcAft>
                <a:spcPts val="0"/>
              </a:spcAft>
              <a:buFont typeface="Wingdings 2"/>
              <a:buNone/>
              <a:defRPr/>
            </a:pPr>
            <a:r>
              <a:rPr lang="en-US" dirty="0" smtClean="0"/>
              <a:t>		</a:t>
            </a:r>
            <a:r>
              <a:rPr lang="en-US" i="1" dirty="0" smtClean="0"/>
              <a:t>Mass and Force </a:t>
            </a:r>
            <a:r>
              <a:rPr lang="en-US" dirty="0" smtClean="0"/>
              <a:t>teaches students how an object’s mass will affect the force needed to move that object. Students will use predictions, experimentation, and class discussions to help them understand that an object with a smaller mass takes a smaller amount of force to make the object move compared to an object of a larger mass which takes a greater amount of force to make the object move. The importance of this lesson lies in the fact that people daily exert force upon many different objects. Through this lesson, students will see how an object’s mass will make us use a smaller or greater amount of force.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856</TotalTime>
  <Words>851</Words>
  <Application>Microsoft Office PowerPoint</Application>
  <PresentationFormat>On-screen Show (4:3)</PresentationFormat>
  <Paragraphs>166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5th Grade Science Unit  Force and Motion</vt:lpstr>
      <vt:lpstr>Demographics</vt:lpstr>
      <vt:lpstr>Unit Summary</vt:lpstr>
      <vt:lpstr>Graphic Organizer</vt:lpstr>
      <vt:lpstr>Weekly Schedule</vt:lpstr>
      <vt:lpstr>Media List</vt:lpstr>
      <vt:lpstr>Lesson Plan 1 Summary</vt:lpstr>
      <vt:lpstr>Lesson Plan 2 Summary</vt:lpstr>
      <vt:lpstr>Lesson Plan 3 Summary</vt:lpstr>
      <vt:lpstr>Lesson Plan 4 Summary</vt:lpstr>
      <vt:lpstr>Lesson Plan 5 Summary</vt:lpstr>
      <vt:lpstr>Slide 12</vt:lpstr>
      <vt:lpstr>Culminating Activity</vt:lpstr>
      <vt:lpstr>Recommended Children’s Literature  to use as interdisciplinary filler during unit</vt:lpstr>
      <vt:lpstr>Thematic Center 1 &amp; 2 Lesson 1: Gravity as a Force</vt:lpstr>
      <vt:lpstr>Thematic Center 3 &amp; 4 Lesson 2: How Objects Move Fast </vt:lpstr>
      <vt:lpstr>Thematic Center Activity 5 &amp; 6 Lesson 3: Mass &amp; Force</vt:lpstr>
      <vt:lpstr>Thematic Center Activity 7 &amp; 8 Lesson 4: Friction</vt:lpstr>
      <vt:lpstr>Thematic Center Activity 9 &amp; 10 Lesson 5: Balanced &amp; Unbalanced Forces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Unit Group 6  Big Idea 13: Force and Motion</dc:title>
  <dc:creator>Campbell Family</dc:creator>
  <cp:lastModifiedBy>Hancock Heidi</cp:lastModifiedBy>
  <cp:revision>98</cp:revision>
  <dcterms:created xsi:type="dcterms:W3CDTF">2009-04-08T21:16:00Z</dcterms:created>
  <dcterms:modified xsi:type="dcterms:W3CDTF">2009-08-10T19:46:06Z</dcterms:modified>
</cp:coreProperties>
</file>