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F06B363A-B870-4E31-92B4-A73BA4AC3947}" type="datetimeFigureOut">
              <a:rPr lang="en-US"/>
              <a:pPr>
                <a:defRPr/>
              </a:pPr>
              <a:t>11/17/2009</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EC97BF72-C629-46AC-B131-F98F6B29860C}"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7972978-1F08-4A7F-BB34-78FED80E217E}" type="datetimeFigureOut">
              <a:rPr lang="en-US"/>
              <a:pPr>
                <a:defRPr/>
              </a:pPr>
              <a:t>11/17/2009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E9D7214-2F55-4F8F-84C8-BC5AA986D1F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5C415E0-6265-49C1-BD41-AF71A67809B7}" type="datetimeFigureOut">
              <a:rPr lang="en-US"/>
              <a:pPr>
                <a:defRPr/>
              </a:pPr>
              <a:t>11/17/2009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642850B-D14D-40BD-9777-0BD3E9AD0E0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65122E5-9275-418F-AD24-397EE379092E}" type="datetimeFigureOut">
              <a:rPr lang="en-US"/>
              <a:pPr>
                <a:defRPr/>
              </a:pPr>
              <a:t>11/17/2009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724626F-B937-4A61-9EB3-35B52BFC1D5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95A29EA-AA02-4679-BD6C-262FF691D24B}" type="datetimeFigureOut">
              <a:rPr lang="en-US"/>
              <a:pPr>
                <a:defRPr/>
              </a:pPr>
              <a:t>11/17/2009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83C2604-2B42-4E87-A680-84869EB9E2DD}"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3A718FC5-BF6F-4388-A420-B75B43D09DC0}" type="datetimeFigureOut">
              <a:rPr lang="en-US"/>
              <a:pPr>
                <a:defRPr/>
              </a:pPr>
              <a:t>11/17/2009</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BFCBEA4D-487A-46BF-9BB2-26DADB3D5C3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CBA3BAB4-C828-4A0D-A077-9AD50B05A296}" type="datetimeFigureOut">
              <a:rPr lang="en-US"/>
              <a:pPr>
                <a:defRPr/>
              </a:pPr>
              <a:t>11/17/2009</a:t>
            </a:fld>
            <a:endParaRPr lang="en-US" dirty="0"/>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D0650258-DA1E-401B-A3DC-874A36ED741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96A23425-5AA9-4EFC-8C7C-A53664B0E89F}" type="datetimeFigureOut">
              <a:rPr lang="en-US"/>
              <a:pPr>
                <a:defRPr/>
              </a:pPr>
              <a:t>11/17/2009</a:t>
            </a:fld>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70EE2E6A-32D8-40A3-9182-1869EB520D2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88B23243-C7A2-4A3C-8472-9B0BD5565254}" type="datetimeFigureOut">
              <a:rPr lang="en-US"/>
              <a:pPr>
                <a:defRPr/>
              </a:pPr>
              <a:t>11/17/2009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DD09A60F-C09D-448F-82F2-ABA0446F1EC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7FD33EFE-8FB2-47EE-92EF-39A1A82E9935}" type="datetimeFigureOut">
              <a:rPr lang="en-US"/>
              <a:pPr>
                <a:defRPr/>
              </a:pPr>
              <a:t>11/17/2009</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42851134-6AC7-4285-A3D5-BAFBD17416A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881A6908-5D78-40CF-8070-F719C46936BE}" type="datetimeFigureOut">
              <a:rPr lang="en-US"/>
              <a:pPr>
                <a:defRPr/>
              </a:pPr>
              <a:t>11/17/2009</a:t>
            </a:fld>
            <a:endParaRPr lang="en-US" dirty="0"/>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D34F282B-BC15-40BF-AEC0-4EA0C00C557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A6A8CFD2-BBEC-441A-A6FE-CF489C66146E}" type="datetimeFigureOut">
              <a:rPr lang="en-US"/>
              <a:pPr>
                <a:defRPr/>
              </a:pPr>
              <a:t>11/17/2009</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dirty="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27F9490F-758E-4A52-9C0C-6DE2C24BE216}" type="slidenum">
              <a:rPr lang="en-US"/>
              <a:pPr>
                <a:defRPr/>
              </a:pPr>
              <a:t>‹#›</a:t>
            </a:fld>
            <a:endParaRPr lang="en-US"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grpSp>
    </p:spTree>
  </p:cSld>
  <p:clrMap bg1="lt1" tx1="dk1" bg2="lt2" tx2="dk2" accent1="accent1" accent2="accent2" accent3="accent3" accent4="accent4" accent5="accent5" accent6="accent6" hlink="hlink" folHlink="folHlink"/>
  <p:sldLayoutIdLst>
    <p:sldLayoutId id="2147483731" r:id="rId1"/>
    <p:sldLayoutId id="2147483723" r:id="rId2"/>
    <p:sldLayoutId id="2147483732" r:id="rId3"/>
    <p:sldLayoutId id="2147483724" r:id="rId4"/>
    <p:sldLayoutId id="2147483725" r:id="rId5"/>
    <p:sldLayoutId id="2147483726" r:id="rId6"/>
    <p:sldLayoutId id="2147483727" r:id="rId7"/>
    <p:sldLayoutId id="2147483728" r:id="rId8"/>
    <p:sldLayoutId id="2147483733" r:id="rId9"/>
    <p:sldLayoutId id="2147483729" r:id="rId10"/>
    <p:sldLayoutId id="2147483730"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dirty="0" smtClean="0"/>
              <a:t>Science Project</a:t>
            </a:r>
            <a:endParaRPr lang="en-US" dirty="0"/>
          </a:p>
        </p:txBody>
      </p:sp>
      <p:sp>
        <p:nvSpPr>
          <p:cNvPr id="5123" name="Subtitle 2"/>
          <p:cNvSpPr>
            <a:spLocks noGrp="1"/>
          </p:cNvSpPr>
          <p:nvPr>
            <p:ph type="subTitle" idx="1"/>
          </p:nvPr>
        </p:nvSpPr>
        <p:spPr>
          <a:xfrm>
            <a:off x="533400" y="3228975"/>
            <a:ext cx="7854950" cy="1752600"/>
          </a:xfrm>
        </p:spPr>
        <p:txBody>
          <a:bodyPr/>
          <a:lstStyle/>
          <a:p>
            <a:pPr marR="0"/>
            <a:r>
              <a:rPr lang="en-US" smtClean="0"/>
              <a:t>Celena Miller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Rocket </a:t>
            </a:r>
            <a:r>
              <a:rPr lang="en-US" dirty="0" smtClean="0"/>
              <a:t>Racers (1</a:t>
            </a:r>
            <a:r>
              <a:rPr lang="en-US" baseline="30000" dirty="0" smtClean="0"/>
              <a:t>st</a:t>
            </a:r>
            <a:r>
              <a:rPr lang="en-US" dirty="0" smtClean="0"/>
              <a:t> Rocket)</a:t>
            </a:r>
            <a:endParaRPr lang="en-US" dirty="0" smtClean="0"/>
          </a:p>
        </p:txBody>
      </p:sp>
      <p:sp>
        <p:nvSpPr>
          <p:cNvPr id="6147" name="Content Placeholder 2"/>
          <p:cNvSpPr>
            <a:spLocks noGrp="1"/>
          </p:cNvSpPr>
          <p:nvPr>
            <p:ph idx="1"/>
          </p:nvPr>
        </p:nvSpPr>
        <p:spPr/>
        <p:txBody>
          <a:bodyPr/>
          <a:lstStyle/>
          <a:p>
            <a:pPr algn="ctr">
              <a:buFont typeface="Wingdings 2" pitchFamily="18" charset="2"/>
              <a:buNone/>
            </a:pPr>
            <a:endParaRPr lang="en-US" b="1" dirty="0" smtClean="0"/>
          </a:p>
          <a:p>
            <a:pPr algn="ctr">
              <a:buFont typeface="Wingdings 2" pitchFamily="18" charset="2"/>
              <a:buNone/>
            </a:pPr>
            <a:r>
              <a:rPr lang="en-US" b="1" dirty="0" smtClean="0"/>
              <a:t>A brief overview of the resource</a:t>
            </a:r>
            <a:endParaRPr lang="en-US" dirty="0" smtClean="0"/>
          </a:p>
          <a:p>
            <a:r>
              <a:rPr lang="en-US" dirty="0" smtClean="0"/>
              <a:t>This resource has students constructing racing cars from Styrofoam food trays and powering them with an inflated balloon.  This is used to get the students to understand the concept of Newton’s third law, for every action there is an equal opposite reaction.</a:t>
            </a:r>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Rocket Racing with Third Graders</a:t>
            </a:r>
            <a:endParaRPr lang="en-US" dirty="0"/>
          </a:p>
        </p:txBody>
      </p:sp>
      <p:sp>
        <p:nvSpPr>
          <p:cNvPr id="7171" name="Content Placeholder 2"/>
          <p:cNvSpPr>
            <a:spLocks noGrp="1"/>
          </p:cNvSpPr>
          <p:nvPr>
            <p:ph idx="1"/>
          </p:nvPr>
        </p:nvSpPr>
        <p:spPr/>
        <p:txBody>
          <a:bodyPr/>
          <a:lstStyle/>
          <a:p>
            <a:endParaRPr lang="en-US" dirty="0" smtClean="0"/>
          </a:p>
          <a:p>
            <a:r>
              <a:rPr lang="en-US" dirty="0" smtClean="0"/>
              <a:t>The first rocket I did with my kids was the Rocket Racer.  I had previously done it myself , but this time used it to show force and motion. They saw that the car was thrust forward and with no air in the balloon the car slows down and eventually stops.  For them, the force was the air coming out of the balloon and the force caused the motion of the racer.  No force caused the racer to eventually stop.</a:t>
            </a:r>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a:t>
            </a:r>
            <a:endParaRPr lang="en-US" dirty="0"/>
          </a:p>
        </p:txBody>
      </p:sp>
      <p:sp>
        <p:nvSpPr>
          <p:cNvPr id="3" name="Content Placeholder 2"/>
          <p:cNvSpPr>
            <a:spLocks noGrp="1"/>
          </p:cNvSpPr>
          <p:nvPr>
            <p:ph idx="1"/>
          </p:nvPr>
        </p:nvSpPr>
        <p:spPr/>
        <p:txBody>
          <a:bodyPr/>
          <a:lstStyle/>
          <a:p>
            <a:r>
              <a:rPr lang="en-US" sz="3600" dirty="0" smtClean="0"/>
              <a:t>I plan on using 3..2..1..Puff (copy of Ares I rocket) resources to construct similar rockets with three different types of noses for each rocket.  This will help the kids understand resistance and friction.</a:t>
            </a:r>
            <a:endParaRPr lang="en-US"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100</TotalTime>
  <Words>196</Words>
  <Application>Microsoft Office PowerPoint</Application>
  <PresentationFormat>On-screen Show (4:3)</PresentationFormat>
  <Paragraphs>11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Constantia</vt:lpstr>
      <vt:lpstr>Arial</vt:lpstr>
      <vt:lpstr>Calibri</vt:lpstr>
      <vt:lpstr>Wingdings 2</vt:lpstr>
      <vt:lpstr>Flow</vt:lpstr>
      <vt:lpstr>Science Project</vt:lpstr>
      <vt:lpstr>Rocket Racers (1st Rocket)</vt:lpstr>
      <vt:lpstr>Rocket Racing with Third Graders</vt:lpstr>
      <vt:lpstr>Next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Rocket Racers</dc:title>
  <dc:creator>Celena</dc:creator>
  <cp:lastModifiedBy>Celena</cp:lastModifiedBy>
  <cp:revision>13</cp:revision>
  <dcterms:created xsi:type="dcterms:W3CDTF">2009-10-06T02:52:05Z</dcterms:created>
  <dcterms:modified xsi:type="dcterms:W3CDTF">2009-11-17T23:53:22Z</dcterms:modified>
</cp:coreProperties>
</file>