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8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F878876-E40A-423D-A9D3-552F12C2D881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2A88D52-AF25-472A-91AA-AEE12F21D2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Yes\Desktop\DSCN0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987" y="-877888"/>
            <a:ext cx="11304588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28599" y="2967335"/>
            <a:ext cx="9372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Science Literacy Learning Wall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by Maria Singh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22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Yes\Desktop\DSCN0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113" y="-627063"/>
            <a:ext cx="12192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1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Yes\Desktop\DSCN0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050" y="-68103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6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 descr="C:\Users\Yes\Desktop\DSCN0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788" y="-1828800"/>
            <a:ext cx="12192001" cy="914400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4045" y="2967335"/>
            <a:ext cx="8755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Science Literacy Booklets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8088418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Yes\Desktop\DSCN0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0"/>
            <a:ext cx="12192001" cy="914400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4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Yes\Desktop\DSCN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0" y="-129063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20578" y="2967335"/>
            <a:ext cx="69028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First Grade Summer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Science Literacy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74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Yes\Desktop\DSCN0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888" y="-1003300"/>
            <a:ext cx="12192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28600" y="2967335"/>
            <a:ext cx="1022132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NASA Science Literacy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Ideas implemented in the class.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162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Yes\Desktop\DSCN0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2163" y="-1039813"/>
            <a:ext cx="12192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3101" y="2967335"/>
            <a:ext cx="71978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Science Experiment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Identifying Properties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83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Yes\Desktop\DSCN03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082"/>
            <a:ext cx="9067800" cy="8229600"/>
          </a:xfrm>
          <a:prstGeom prst="rect">
            <a:avLst/>
          </a:prstGeom>
          <a:noFill/>
          <a:scene3d>
            <a:camera prst="orthographicFront">
              <a:rot lat="20099998" lon="300000" rev="51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9350" y="2967335"/>
            <a:ext cx="6505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Word Identification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10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Yes\Desktop\DSCN0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1063" y="-2187575"/>
            <a:ext cx="12192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089" y="2967335"/>
            <a:ext cx="8707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Delta Science Curriculum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69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Yes\Desktop\DSCN0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1488" y="-1003300"/>
            <a:ext cx="12192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089" y="2967335"/>
            <a:ext cx="8707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Delta Science Curriculum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47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Yes\Desktop\DSCN0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7363" y="-825500"/>
            <a:ext cx="12192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8324" y="2967335"/>
            <a:ext cx="88873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Students using Comic Life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 define what Matter is.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997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Yes\Desktop\DSCN0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8100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62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24</TotalTime>
  <Words>47</Words>
  <Application>Microsoft Office PowerPoint</Application>
  <PresentationFormat>On-screen Show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Yes</dc:creator>
  <cp:lastModifiedBy>Yes</cp:lastModifiedBy>
  <cp:revision>4</cp:revision>
  <dcterms:created xsi:type="dcterms:W3CDTF">2011-08-02T03:43:06Z</dcterms:created>
  <dcterms:modified xsi:type="dcterms:W3CDTF">2011-08-02T04:07:57Z</dcterms:modified>
</cp:coreProperties>
</file>