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F878876-E40A-423D-A9D3-552F12C2D881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A88D52-AF25-472A-91AA-AEE12F21D2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Yes\Desktop\DSCN0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8223"/>
            <a:ext cx="7239000" cy="63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599" y="2967335"/>
            <a:ext cx="72390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Science Literacy Learning Wall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by Maria Singh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22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Yes\Desktop\DSCN0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8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Yes\Desktop\DSCN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4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6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Science Literacy</a:t>
            </a:r>
            <a:br>
              <a:rPr lang="en-US" smtClean="0"/>
            </a:br>
            <a:r>
              <a:rPr lang="en-US" smtClean="0"/>
              <a:t> by Maria Singh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Everyday we incorporated the art and reading activities into science. </a:t>
            </a:r>
          </a:p>
          <a:p>
            <a:r>
              <a:rPr lang="en-US" smtClean="0"/>
              <a:t>We read stories from the Delta Science Books.</a:t>
            </a:r>
          </a:p>
          <a:p>
            <a:r>
              <a:rPr lang="en-US" smtClean="0"/>
              <a:t>I designed the hands-on wall display.</a:t>
            </a:r>
          </a:p>
          <a:p>
            <a:r>
              <a:rPr lang="en-US" smtClean="0"/>
              <a:t>The first grade students will add everything into their envelope portfolio on the last day.  </a:t>
            </a:r>
          </a:p>
          <a:p>
            <a:r>
              <a:rPr lang="en-US" smtClean="0"/>
              <a:t>This wall helped all teachers to understand that science comes in many colors.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C:\Users\Yes\Desktop\DSCN0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788" y="-1828800"/>
            <a:ext cx="12192001" cy="9144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045" y="2967335"/>
            <a:ext cx="8755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Science Literacy Booklets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088418"/>
      </p:ext>
    </p:extLst>
  </p:cSld>
  <p:clrMapOvr>
    <a:masterClrMapping/>
  </p:clrMapOvr>
  <p:transition spd="slow">
    <p:wip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Yes\Desktop\DSCN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85800"/>
            <a:ext cx="8134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4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Yes\Desktop\DSCN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20000" cy="58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0578" y="2967335"/>
            <a:ext cx="69028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First Grade Summer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Science Literacy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4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Yes\Desktop\DSCN0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0503"/>
            <a:ext cx="6934200" cy="56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967335"/>
            <a:ext cx="8001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NASA Science Literacy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Ideas implemented in the class.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2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Yes\Desktop\DSCN0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" y="228600"/>
            <a:ext cx="74850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3101" y="2967335"/>
            <a:ext cx="71978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Science Experiment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Identifying Properties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83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9350" y="2967335"/>
            <a:ext cx="6505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Word Identification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7" name="Picture 3" descr="C:\Users\Yes\Desktop\DSCN0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64467"/>
            <a:ext cx="8153400" cy="632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4077" y="2967335"/>
            <a:ext cx="61558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Science Literacy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Learning Wall Two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10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Yes\Desktop\DSCN0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3" y="419100"/>
            <a:ext cx="8837724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089" y="2967335"/>
            <a:ext cx="8707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Delta Science Curriculum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6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Yes\Desktop\DSCN0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282"/>
            <a:ext cx="7935311" cy="57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967335"/>
            <a:ext cx="80115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Delta Science Curriculum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47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Yes\Desktop\DSCN0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839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324" y="2967335"/>
            <a:ext cx="8887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Students using Comic Life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define what Matter is.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97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Yes\Desktop\DSCN0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2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</TotalTime>
  <Words>111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Literacy  by Maria Singh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Yes</dc:creator>
  <cp:lastModifiedBy>Yes</cp:lastModifiedBy>
  <cp:revision>6</cp:revision>
  <dcterms:created xsi:type="dcterms:W3CDTF">2011-08-02T03:43:06Z</dcterms:created>
  <dcterms:modified xsi:type="dcterms:W3CDTF">2011-08-02T04:32:14Z</dcterms:modified>
</cp:coreProperties>
</file>