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094-07CC-45F4-94EE-46B0192FAB45}" type="datetimeFigureOut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1283-6918-48E3-AF94-F5F06B2EA2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094-07CC-45F4-94EE-46B0192FAB45}" type="datetimeFigureOut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1283-6918-48E3-AF94-F5F06B2EA2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094-07CC-45F4-94EE-46B0192FAB45}" type="datetimeFigureOut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1283-6918-48E3-AF94-F5F06B2EA2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094-07CC-45F4-94EE-46B0192FAB45}" type="datetimeFigureOut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1283-6918-48E3-AF94-F5F06B2EA2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094-07CC-45F4-94EE-46B0192FAB45}" type="datetimeFigureOut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1283-6918-48E3-AF94-F5F06B2EA2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094-07CC-45F4-94EE-46B0192FAB45}" type="datetimeFigureOut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1283-6918-48E3-AF94-F5F06B2EA2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094-07CC-45F4-94EE-46B0192FAB45}" type="datetimeFigureOut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1283-6918-48E3-AF94-F5F06B2EA2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094-07CC-45F4-94EE-46B0192FAB45}" type="datetimeFigureOut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1283-6918-48E3-AF94-F5F06B2EA2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094-07CC-45F4-94EE-46B0192FAB45}" type="datetimeFigureOut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1283-6918-48E3-AF94-F5F06B2EA2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094-07CC-45F4-94EE-46B0192FAB45}" type="datetimeFigureOut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1283-6918-48E3-AF94-F5F06B2EA2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094-07CC-45F4-94EE-46B0192FAB45}" type="datetimeFigureOut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1283-6918-48E3-AF94-F5F06B2EA2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DE094-07CC-45F4-94EE-46B0192FAB45}" type="datetimeFigureOut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11283-6918-48E3-AF94-F5F06B2EA2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Gjzkf1xiQ-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324600" cy="1069975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Science Education in Engaged Settings means piecing together information from coastal landscapes and Gulf and Oceanic Seascapes.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77000" cy="2514600"/>
          </a:xfrm>
        </p:spPr>
        <p:txBody>
          <a:bodyPr>
            <a:normAutofit fontScale="25000" lnSpcReduction="20000"/>
          </a:bodyPr>
          <a:lstStyle/>
          <a:p>
            <a:r>
              <a:rPr lang="en-US" sz="1200" dirty="0"/>
              <a:t>Virtual Field Trip to Rye, New Hampshire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Seacoast Marine Science Center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Presenters:  Kate Levitt, and Steve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Description of intertidal zone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71% of Earth is ocean.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emissions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come from natural sources such as: breathing, deforestation, and volcanic eruptions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through artificial means such as, burning of fossil fuels, and automobile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exhausts.       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Seawater generally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has a pH of 8.0 to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8.3, but carbon acidifies the seawater.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Some marine organisms are especially sensitive and have a susceptibility to the chemical/biological impact to ocean acidification.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These organisms include but are not limited to the following: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Phytoplankton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Sea urchins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Sea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stars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SC from the Sk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4800" cy="2184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533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a Virtual Field Trip to Rye, New Hampshire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Students need to interact with the world around them.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SC00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066800"/>
            <a:ext cx="4775200" cy="3581400"/>
          </a:xfrm>
        </p:spPr>
      </p:pic>
      <p:sp>
        <p:nvSpPr>
          <p:cNvPr id="5" name="TextBox 4"/>
          <p:cNvSpPr txBox="1"/>
          <p:nvPr/>
        </p:nvSpPr>
        <p:spPr>
          <a:xfrm>
            <a:off x="1371600" y="4800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Earth Science laboratory studies  gives young people an opportunity to experience a part of Planet Earth.  Skills and concepts are learned as students  apply insight into their observations.  First they compare and contrast, as they look and touch  a  piece of Planet Earth.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Students want to gain confidence in what they are learning.  Testing and sampling of materials tend to give students the expertise they want.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SC009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00201"/>
            <a:ext cx="3352800" cy="2514600"/>
          </a:xfrm>
        </p:spPr>
      </p:pic>
      <p:pic>
        <p:nvPicPr>
          <p:cNvPr id="5" name="Picture 4" descr="DSC00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4114800"/>
            <a:ext cx="3810000" cy="26894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Employment is a goal for many students who give their best on a daily basis.  Occupations in science become reality as students apply the skills they learn in Earth Science.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SC00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3149599" cy="2362199"/>
          </a:xfrm>
        </p:spPr>
      </p:pic>
      <p:pic>
        <p:nvPicPr>
          <p:cNvPr id="5" name="Picture 4" descr="DSC00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676400"/>
            <a:ext cx="2946400" cy="2209800"/>
          </a:xfrm>
          <a:prstGeom prst="rect">
            <a:avLst/>
          </a:prstGeom>
        </p:spPr>
      </p:pic>
      <p:pic>
        <p:nvPicPr>
          <p:cNvPr id="6" name="Picture 5" descr="DSC009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3886200"/>
            <a:ext cx="32766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Thanks to the students and faculty of Prattsburgh Central School.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 special thank you to the staff of Seacoast Science Center for a virtual field trip entitled, “Ocean Acidification:  How our marine world is handling increasing levels of carbon dioxide.”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http://www.youtube.com/watch?v=Gjzkf1xiQ-8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eacoast pic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62" y="2919412"/>
            <a:ext cx="1362075" cy="101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269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Science Education in Engaged Settings means piecing together information from coastal landscapes and Gulf and Oceanic Seascapes.</vt:lpstr>
      <vt:lpstr>Students need to interact with the world around them.</vt:lpstr>
      <vt:lpstr>Students want to gain confidence in what they are learning.  Testing and sampling of materials tend to give students the expertise they want.</vt:lpstr>
      <vt:lpstr>Employment is a goal for many students who give their best on a daily basis.  Occupations in science become reality as students apply the skills they learn in Earth Science.</vt:lpstr>
      <vt:lpstr>Thanks to the students and faculty of Prattsburgh Central School. A  special thank you to the staff of Seacoast Science Center for a virtual field trip entitled, “Ocean Acidification:  How our marine world is handling increasing levels of carbon dioxide.”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Education in Engaged Settings</dc:title>
  <dc:creator>baronem</dc:creator>
  <cp:lastModifiedBy>Administrator</cp:lastModifiedBy>
  <cp:revision>13</cp:revision>
  <dcterms:created xsi:type="dcterms:W3CDTF">2009-04-20T17:01:24Z</dcterms:created>
  <dcterms:modified xsi:type="dcterms:W3CDTF">2009-04-20T19:58:49Z</dcterms:modified>
</cp:coreProperties>
</file>