
<file path=[Content_Types].xml><?xml version="1.0" encoding="utf-8"?>
<Types xmlns="http://schemas.openxmlformats.org/package/2006/content-types">
  <Override PartName="/ppt/slideLayouts/slideLayout8.xml" ContentType="application/vnd.openxmlformats-officedocument.presentationml.slideLayout+xml"/>
  <Override PartName="/ppt/slides/slide22.xml" ContentType="application/vnd.openxmlformats-officedocument.presentationml.slide+xml"/>
  <Override PartName="/ppt/theme/theme2.xml" ContentType="application/vnd.openxmlformats-officedocument.theme+xml"/>
  <Override PartName="/ppt/slides/slide2.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5.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viewProps.xml" ContentType="application/vnd.openxmlformats-officedocument.presentationml.viewProps+xml"/>
  <Override PartName="/ppt/slides/slide25.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theme/theme1.xml" ContentType="application/vnd.openxmlformats-officedocument.theme+xml"/>
  <Override PartName="/ppt/slideLayouts/slideLayout6.xml" ContentType="application/vnd.openxmlformats-officedocument.presentationml.slideLayout+xml"/>
  <Override PartName="/ppt/presentation.xml" ContentType="application/vnd.openxmlformats-officedocument.presentationml.presentation.main+xml"/>
  <Override PartName="/ppt/slides/slide5.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presProps.xml" ContentType="application/vnd.openxmlformats-officedocument.presentationml.presProps+xml"/>
  <Default Extension="jpeg" ContentType="image/jpeg"/>
  <Default Extension="png" ContentType="image/png"/>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docProps/core.xml" ContentType="application/vnd.openxmlformats-package.core-properties+xml"/>
  <Override PartName="/ppt/slides/slide8.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Default Extension="rels" ContentType="application/vnd.openxmlformats-package.relationships+xml"/>
  <Override PartName="/ppt/slides/slide9.xml" ContentType="application/vnd.openxmlformats-officedocument.presentationml.slide+xml"/>
  <Override PartName="/ppt/slides/slide24.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Default Extension="pdf" ContentType="application/pdf"/>
  <Override PartName="/ppt/slideLayouts/slideLayout12.xml" ContentType="application/vnd.openxmlformats-officedocument.presentationml.slideLayout+xml"/>
  <Override PartName="/ppt/slides/slide19.xml" ContentType="application/vnd.openxmlformats-officedocument.presentationml.slide+xml"/>
  <Override PartName="/ppt/slides/slide12.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60" r:id="rId1"/>
  </p:sldMasterIdLst>
  <p:notesMasterIdLst>
    <p:notesMasterId r:id="rId28"/>
  </p:notesMasterIdLst>
  <p:sldIdLst>
    <p:sldId id="256" r:id="rId2"/>
    <p:sldId id="275" r:id="rId3"/>
    <p:sldId id="276" r:id="rId4"/>
    <p:sldId id="277" r:id="rId5"/>
    <p:sldId id="266" r:id="rId6"/>
    <p:sldId id="278" r:id="rId7"/>
    <p:sldId id="257" r:id="rId8"/>
    <p:sldId id="258" r:id="rId9"/>
    <p:sldId id="259" r:id="rId10"/>
    <p:sldId id="260" r:id="rId11"/>
    <p:sldId id="261" r:id="rId12"/>
    <p:sldId id="262" r:id="rId13"/>
    <p:sldId id="279" r:id="rId14"/>
    <p:sldId id="263" r:id="rId15"/>
    <p:sldId id="280" r:id="rId16"/>
    <p:sldId id="264" r:id="rId17"/>
    <p:sldId id="267" r:id="rId18"/>
    <p:sldId id="281" r:id="rId19"/>
    <p:sldId id="268" r:id="rId20"/>
    <p:sldId id="269" r:id="rId21"/>
    <p:sldId id="270" r:id="rId22"/>
    <p:sldId id="271" r:id="rId23"/>
    <p:sldId id="265" r:id="rId24"/>
    <p:sldId id="273" r:id="rId25"/>
    <p:sldId id="282" r:id="rId26"/>
    <p:sldId id="272"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5620"/>
    <p:restoredTop sz="94660"/>
  </p:normalViewPr>
  <p:slideViewPr>
    <p:cSldViewPr snapToObjects="1">
      <p:cViewPr varScale="1">
        <p:scale>
          <a:sx n="73" d="100"/>
          <a:sy n="73" d="100"/>
        </p:scale>
        <p:origin x="-496" y="-11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31" Type="http://schemas.openxmlformats.org/officeDocument/2006/relationships/viewProps" Target="viewProps.xml"/><Relationship Id="rId7" Type="http://schemas.openxmlformats.org/officeDocument/2006/relationships/slide" Target="slides/slide6.xml"/><Relationship Id="rId1" Type="http://schemas.openxmlformats.org/officeDocument/2006/relationships/slideMaster" Target="slideMasters/slideMaster1.xml"/><Relationship Id="rId24" Type="http://schemas.openxmlformats.org/officeDocument/2006/relationships/slide" Target="slides/slide23.xml"/><Relationship Id="rId25" Type="http://schemas.openxmlformats.org/officeDocument/2006/relationships/slide" Target="slides/slide24.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32"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slide" Target="slides/slide26.xml"/><Relationship Id="rId14" Type="http://schemas.openxmlformats.org/officeDocument/2006/relationships/slide" Target="slides/slide13.xml"/><Relationship Id="rId23" Type="http://schemas.openxmlformats.org/officeDocument/2006/relationships/slide" Target="slides/slide22.xml"/><Relationship Id="rId4" Type="http://schemas.openxmlformats.org/officeDocument/2006/relationships/slide" Target="slides/slide3.xml"/><Relationship Id="rId28" Type="http://schemas.openxmlformats.org/officeDocument/2006/relationships/notesMaster" Target="notesMasters/notesMaster1.xml"/><Relationship Id="rId26" Type="http://schemas.openxmlformats.org/officeDocument/2006/relationships/slide" Target="slides/slide25.xml"/><Relationship Id="rId30" Type="http://schemas.openxmlformats.org/officeDocument/2006/relationships/presProps" Target="presProps.xml"/><Relationship Id="rId11" Type="http://schemas.openxmlformats.org/officeDocument/2006/relationships/slide" Target="slides/slide10.xml"/><Relationship Id="rId29" Type="http://schemas.openxmlformats.org/officeDocument/2006/relationships/printerSettings" Target="printerSettings/printerSettings1.bin"/><Relationship Id="rId6" Type="http://schemas.openxmlformats.org/officeDocument/2006/relationships/slide" Target="slides/slide5.xml"/><Relationship Id="rId16" Type="http://schemas.openxmlformats.org/officeDocument/2006/relationships/slide" Target="slides/slide15.xml"/><Relationship Id="rId3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454D27-C3DD-124A-AC95-CD111608BBEC}" type="datetimeFigureOut">
              <a:rPr lang="en-US" smtClean="0"/>
              <a:t>12/7/09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6ED52E-9BD2-EC46-B18E-258A89D8B56D}"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76ED52E-9BD2-EC46-B18E-258A89D8B56D}" type="slidenum">
              <a:rPr lang="en-US" smtClean="0"/>
              <a:t>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1461247"/>
            <a:ext cx="9144000" cy="45291"/>
            <a:chOff x="0" y="1613647"/>
            <a:chExt cx="9144000" cy="45291"/>
          </a:xfrm>
        </p:grpSpPr>
        <p:cxnSp>
          <p:nvCxnSpPr>
            <p:cNvPr id="8" name="Straight Connector 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0" y="4953000"/>
            <a:ext cx="9144000" cy="45291"/>
            <a:chOff x="0" y="1613647"/>
            <a:chExt cx="9144000" cy="45291"/>
          </a:xfrm>
        </p:grpSpPr>
        <p:cxnSp>
          <p:nvCxnSpPr>
            <p:cNvPr id="11" name="Straight Connector 10"/>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4114800" y="1572768"/>
            <a:ext cx="4910328" cy="2130552"/>
          </a:xfrm>
        </p:spPr>
        <p:txBody>
          <a:bodyPr vert="horz" lIns="91440" tIns="45720" rIns="91440" bIns="45720" rtlCol="0" anchor="b" anchorCtr="0">
            <a:normAutofit/>
          </a:bodyPr>
          <a:lstStyle>
            <a:lvl1pPr algn="r" defTabSz="914400" rtl="0" eaLnBrk="1" latinLnBrk="0" hangingPunct="1">
              <a:spcBef>
                <a:spcPct val="0"/>
              </a:spcBef>
              <a:buNone/>
              <a:defRPr sz="4800" b="1" kern="1200">
                <a:solidFill>
                  <a:schemeClr val="tx1"/>
                </a:solidFill>
                <a:effectLst>
                  <a:outerShdw blurRad="50800" dist="50800" dir="2700000" algn="tl" rotWithShape="0">
                    <a:schemeClr val="bg1">
                      <a:alpha val="30000"/>
                    </a:schemeClr>
                  </a:outerShdw>
                </a:effectLst>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4114800" y="3711388"/>
            <a:ext cx="4910328" cy="886968"/>
          </a:xfrm>
        </p:spPr>
        <p:txBody>
          <a:bodyPr vert="horz" lIns="91440" tIns="45720" rIns="91440" bIns="45720" rtlCol="0">
            <a:normAutofit/>
          </a:bodyPr>
          <a:lstStyle>
            <a:lvl1pPr marL="0" indent="0" algn="r" defTabSz="914400" rtl="0" eaLnBrk="1" latinLnBrk="0" hangingPunct="1">
              <a:spcBef>
                <a:spcPct val="20000"/>
              </a:spcBef>
              <a:buClr>
                <a:schemeClr val="accent1"/>
              </a:buClr>
              <a:buSzPct val="90000"/>
              <a:buFont typeface="Wingdings" pitchFamily="2" charset="2"/>
              <a:buNone/>
              <a:defRPr sz="2400" b="1" kern="1200">
                <a:solidFill>
                  <a:schemeClr val="tx1">
                    <a:tint val="75000"/>
                  </a:schemeClr>
                </a:solidFill>
                <a:effectLst>
                  <a:outerShdw blurRad="50800" dist="50800" dir="2700000" algn="tl" rotWithShape="0">
                    <a:schemeClr val="bg1">
                      <a:alpha val="30000"/>
                    </a:scheme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5E56F058-69CF-EB42-B31A-B67FB632A167}" type="datetimeFigureOut">
              <a:rPr lang="en-US" smtClean="0"/>
              <a:t>12/7/09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07FF72-A5EA-5D41-9E9F-E102B71DDE51}" type="slidenum">
              <a:rPr lang="en-US" smtClean="0"/>
              <a:t>‹#›</a:t>
            </a:fld>
            <a:endParaRPr lang="en-US"/>
          </a:p>
        </p:txBody>
      </p:sp>
      <p:sp>
        <p:nvSpPr>
          <p:cNvPr id="20" name="Oval 19"/>
          <p:cNvSpPr>
            <a:spLocks noChangeAspect="1"/>
          </p:cNvSpPr>
          <p:nvPr/>
        </p:nvSpPr>
        <p:spPr>
          <a:xfrm>
            <a:off x="121024" y="85165"/>
            <a:ext cx="4433047" cy="4433047"/>
          </a:xfrm>
          <a:prstGeom prst="ellipse">
            <a:avLst/>
          </a:prstGeom>
          <a:gradFill flip="none" rotWithShape="1">
            <a:gsLst>
              <a:gs pos="0">
                <a:schemeClr val="accent1"/>
              </a:gs>
              <a:gs pos="50000">
                <a:schemeClr val="accent1">
                  <a:lumMod val="75000"/>
                </a:schemeClr>
              </a:gs>
              <a:gs pos="100000">
                <a:schemeClr val="accent1"/>
              </a:gs>
            </a:gsLst>
            <a:lin ang="8400000" scaled="0"/>
            <a:tileRect/>
          </a:gradFill>
          <a:ln>
            <a:noFill/>
          </a:ln>
          <a:effectLst>
            <a:outerShdw blurRad="50800" dist="38100" dir="5400000" algn="t" rotWithShape="0">
              <a:prstClr val="black">
                <a:alpha val="40000"/>
              </a:prstClr>
            </a:outerShdw>
          </a:effectLst>
          <a:scene3d>
            <a:camera prst="orthographicFront"/>
            <a:lightRig rig="chilly" dir="t">
              <a:rot lat="0" lon="0" rev="16800000"/>
            </a:lightRig>
          </a:scene3d>
          <a:sp3d>
            <a:bevelT w="127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4" name="Oval 33"/>
          <p:cNvSpPr/>
          <p:nvPr/>
        </p:nvSpPr>
        <p:spPr>
          <a:xfrm>
            <a:off x="179294" y="112058"/>
            <a:ext cx="4201255" cy="4201255"/>
          </a:xfrm>
          <a:prstGeom prst="ellipse">
            <a:avLst/>
          </a:prstGeom>
          <a:gradFill flip="none" rotWithShape="1">
            <a:gsLst>
              <a:gs pos="0">
                <a:schemeClr val="accent2">
                  <a:alpha val="30000"/>
                </a:schemeClr>
              </a:gs>
              <a:gs pos="100000">
                <a:schemeClr val="accent2">
                  <a:lumMod val="75000"/>
                  <a:alpha val="30000"/>
                </a:schemeClr>
              </a:gs>
            </a:gsLst>
            <a:lin ang="2700000" scaled="1"/>
            <a:tileRect/>
          </a:gradFill>
          <a:ln>
            <a:noFill/>
          </a:ln>
          <a:effectLst>
            <a:innerShdw blurRad="38100" dist="12700" dir="27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5" name="Oval 34"/>
          <p:cNvSpPr/>
          <p:nvPr/>
        </p:nvSpPr>
        <p:spPr>
          <a:xfrm>
            <a:off x="264460" y="138952"/>
            <a:ext cx="3988777" cy="4056383"/>
          </a:xfrm>
          <a:prstGeom prst="ellipse">
            <a:avLst/>
          </a:prstGeom>
          <a:gradFill flip="none" rotWithShape="1">
            <a:gsLst>
              <a:gs pos="0">
                <a:schemeClr val="accent2">
                  <a:alpha val="30000"/>
                </a:schemeClr>
              </a:gs>
              <a:gs pos="100000">
                <a:schemeClr val="accent2">
                  <a:lumMod val="75000"/>
                  <a:alpha val="30000"/>
                </a:schemeClr>
              </a:gs>
            </a:gsLst>
            <a:lin ang="2700000" scaled="1"/>
            <a:tileRect/>
          </a:gradFill>
          <a:ln>
            <a:noFill/>
          </a:ln>
          <a:effectLst>
            <a:innerShdw blurRad="38100" dist="12700" dir="27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7" name="Oval 36"/>
          <p:cNvSpPr/>
          <p:nvPr/>
        </p:nvSpPr>
        <p:spPr>
          <a:xfrm>
            <a:off x="264460" y="138953"/>
            <a:ext cx="3897026" cy="3897026"/>
          </a:xfrm>
          <a:prstGeom prst="ellipse">
            <a:avLst/>
          </a:prstGeom>
          <a:gradFill flip="none" rotWithShape="1">
            <a:gsLst>
              <a:gs pos="0">
                <a:schemeClr val="accent2">
                  <a:alpha val="30000"/>
                </a:schemeClr>
              </a:gs>
              <a:gs pos="100000">
                <a:schemeClr val="accent2">
                  <a:lumMod val="75000"/>
                  <a:alpha val="30000"/>
                </a:schemeClr>
              </a:gs>
            </a:gsLst>
            <a:lin ang="2700000" scaled="1"/>
            <a:tileRect/>
          </a:gradFill>
          <a:ln>
            <a:noFill/>
          </a:ln>
          <a:effectLst>
            <a:innerShdw blurRad="127000" dist="63500" dir="162000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bg>
      <p:bgRef idx="1003">
        <a:schemeClr val="bg2"/>
      </p:bgRef>
    </p:bg>
    <p:spTree>
      <p:nvGrpSpPr>
        <p:cNvPr id="1" name=""/>
        <p:cNvGrpSpPr/>
        <p:nvPr/>
      </p:nvGrpSpPr>
      <p:grpSpPr>
        <a:xfrm>
          <a:off x="0" y="0"/>
          <a:ext cx="0" cy="0"/>
          <a:chOff x="0" y="0"/>
          <a:chExt cx="0" cy="0"/>
        </a:xfrm>
      </p:grpSpPr>
      <p:grpSp>
        <p:nvGrpSpPr>
          <p:cNvPr id="9" name="Group 8"/>
          <p:cNvGrpSpPr/>
          <p:nvPr/>
        </p:nvGrpSpPr>
        <p:grpSpPr>
          <a:xfrm>
            <a:off x="0" y="1178859"/>
            <a:ext cx="9144000" cy="45291"/>
            <a:chOff x="0" y="1613647"/>
            <a:chExt cx="9144000" cy="45291"/>
          </a:xfrm>
        </p:grpSpPr>
        <p:cxnSp>
          <p:nvCxnSpPr>
            <p:cNvPr id="10" name="Straight Connector 9"/>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0" y="5715000"/>
            <a:ext cx="9144000" cy="45291"/>
            <a:chOff x="0" y="1613647"/>
            <a:chExt cx="9144000" cy="45291"/>
          </a:xfrm>
        </p:grpSpPr>
        <p:cxnSp>
          <p:nvCxnSpPr>
            <p:cNvPr id="13" name="Straight Connector 12"/>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457200" y="1524000"/>
            <a:ext cx="3581400" cy="1252538"/>
          </a:xfrm>
        </p:spPr>
        <p:txBody>
          <a:bodyPr anchor="b">
            <a:normAutofit/>
          </a:bodyPr>
          <a:lstStyle>
            <a:lvl1pPr algn="l">
              <a:defRPr sz="3600" b="1"/>
            </a:lvl1pPr>
          </a:lstStyle>
          <a:p>
            <a:r>
              <a:rPr lang="en-US" smtClean="0"/>
              <a:t>Click to edit Master title style</a:t>
            </a:r>
            <a:endParaRPr/>
          </a:p>
        </p:txBody>
      </p:sp>
      <p:sp>
        <p:nvSpPr>
          <p:cNvPr id="4" name="Text Placeholder 3"/>
          <p:cNvSpPr>
            <a:spLocks noGrp="1"/>
          </p:cNvSpPr>
          <p:nvPr>
            <p:ph type="body" sz="half" idx="2"/>
          </p:nvPr>
        </p:nvSpPr>
        <p:spPr>
          <a:xfrm>
            <a:off x="457200" y="2895600"/>
            <a:ext cx="3581400" cy="2438400"/>
          </a:xfrm>
        </p:spPr>
        <p:txBody>
          <a:bodyPr>
            <a:normAutofit/>
          </a:bodyPr>
          <a:lstStyle>
            <a:lvl1pPr marL="0" indent="0" algn="l">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56F058-69CF-EB42-B31A-B67FB632A167}" type="datetimeFigureOut">
              <a:rPr lang="en-US" smtClean="0"/>
              <a:t>12/7/09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07FF72-A5EA-5D41-9E9F-E102B71DDE51}" type="slidenum">
              <a:rPr lang="en-US" smtClean="0"/>
              <a:t>‹#›</a:t>
            </a:fld>
            <a:endParaRPr lang="en-US"/>
          </a:p>
        </p:txBody>
      </p:sp>
      <p:sp>
        <p:nvSpPr>
          <p:cNvPr id="8" name="Oval 7"/>
          <p:cNvSpPr>
            <a:spLocks noChangeAspect="1"/>
          </p:cNvSpPr>
          <p:nvPr/>
        </p:nvSpPr>
        <p:spPr>
          <a:xfrm>
            <a:off x="4285131" y="1116106"/>
            <a:ext cx="4724400" cy="4724400"/>
          </a:xfrm>
          <a:prstGeom prst="ellipse">
            <a:avLst/>
          </a:prstGeom>
          <a:gradFill flip="none" rotWithShape="1">
            <a:gsLst>
              <a:gs pos="0">
                <a:schemeClr val="accent1"/>
              </a:gs>
              <a:gs pos="50000">
                <a:schemeClr val="accent1">
                  <a:lumMod val="75000"/>
                </a:schemeClr>
              </a:gs>
              <a:gs pos="100000">
                <a:schemeClr val="accent1"/>
              </a:gs>
            </a:gsLst>
            <a:lin ang="8400000" scaled="0"/>
            <a:tileRect/>
          </a:gradFill>
          <a:ln>
            <a:noFill/>
          </a:ln>
          <a:effectLst>
            <a:outerShdw blurRad="50800" dist="38100" dir="5400000" algn="t" rotWithShape="0">
              <a:prstClr val="black">
                <a:alpha val="40000"/>
              </a:prstClr>
            </a:outerShdw>
          </a:effectLst>
          <a:scene3d>
            <a:camera prst="orthographicFront"/>
            <a:lightRig rig="chilly" dir="t">
              <a:rot lat="0" lon="0" rev="16800000"/>
            </a:lightRig>
          </a:scene3d>
          <a:sp3d>
            <a:bevelT w="127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 name="Picture Placeholder 2"/>
          <p:cNvSpPr>
            <a:spLocks noGrp="1"/>
          </p:cNvSpPr>
          <p:nvPr>
            <p:ph type="pic" idx="1"/>
          </p:nvPr>
        </p:nvSpPr>
        <p:spPr>
          <a:xfrm>
            <a:off x="4473386" y="1148001"/>
            <a:ext cx="4434840" cy="4434987"/>
          </a:xfrm>
          <a:prstGeom prst="ellipse">
            <a:avLst/>
          </a:prstGeom>
          <a:effectLst>
            <a:innerShdw blurRad="63500" dist="50800" dir="18900000">
              <a:prstClr val="black">
                <a:alpha val="30000"/>
              </a:prstClr>
            </a:innerShdw>
          </a:effectLst>
        </p:spPr>
        <p:txBody>
          <a:bodyPr vert="horz" lIns="91440" tIns="45720" rIns="91440" bIns="45720" rtlCol="0">
            <a:normAutofit/>
          </a:bodyPr>
          <a:lstStyle>
            <a:lvl1pPr marL="342900" indent="-342900" algn="r" defTabSz="914400" rtl="0" eaLnBrk="1" latinLnBrk="0" hangingPunct="1">
              <a:spcBef>
                <a:spcPct val="20000"/>
              </a:spcBef>
              <a:buClr>
                <a:schemeClr val="accent1"/>
              </a:buClr>
              <a:buSzPct val="90000"/>
              <a:buFont typeface="Wingdings" pitchFamily="2" charset="2"/>
              <a:buNone/>
              <a:defRPr sz="1800" b="1" kern="1200">
                <a:solidFill>
                  <a:schemeClr val="tx1"/>
                </a:solidFill>
                <a:effectLst>
                  <a:outerShdw blurRad="50800" dist="50800" dir="2700000" algn="tl" rotWithShape="0">
                    <a:schemeClr val="bg1">
                      <a:alpha val="30000"/>
                    </a:scheme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5E56F058-69CF-EB42-B31A-B67FB632A167}" type="datetimeFigureOut">
              <a:rPr lang="en-US" smtClean="0"/>
              <a:t>12/7/09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07FF72-A5EA-5D41-9E9F-E102B71DDE51}" type="slidenum">
              <a:rPr lang="en-US" smtClean="0"/>
              <a:t>‹#›</a:t>
            </a:fld>
            <a:endParaRPr lang="en-US"/>
          </a:p>
        </p:txBody>
      </p:sp>
      <p:grpSp>
        <p:nvGrpSpPr>
          <p:cNvPr id="7" name="Group 6"/>
          <p:cNvGrpSpPr/>
          <p:nvPr/>
        </p:nvGrpSpPr>
        <p:grpSpPr>
          <a:xfrm>
            <a:off x="0" y="1584169"/>
            <a:ext cx="9144000" cy="45291"/>
            <a:chOff x="0" y="1613647"/>
            <a:chExt cx="9144000" cy="45291"/>
          </a:xfrm>
        </p:grpSpPr>
        <p:cxnSp>
          <p:nvCxnSpPr>
            <p:cNvPr id="8" name="Straight Connector 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6500" y="609600"/>
            <a:ext cx="1587500" cy="5516563"/>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457200" y="609600"/>
            <a:ext cx="6629400" cy="5516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a:xfrm>
            <a:off x="7556499" y="6356350"/>
            <a:ext cx="1148229" cy="365125"/>
          </a:xfrm>
        </p:spPr>
        <p:txBody>
          <a:bodyPr/>
          <a:lstStyle/>
          <a:p>
            <a:fld id="{5E56F058-69CF-EB42-B31A-B67FB632A167}" type="datetimeFigureOut">
              <a:rPr lang="en-US" smtClean="0"/>
              <a:t>12/7/09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07FF72-A5EA-5D41-9E9F-E102B71DDE51}" type="slidenum">
              <a:rPr lang="en-US" smtClean="0"/>
              <a:t>‹#›</a:t>
            </a:fld>
            <a:endParaRPr lang="en-US"/>
          </a:p>
        </p:txBody>
      </p:sp>
      <p:grpSp>
        <p:nvGrpSpPr>
          <p:cNvPr id="7" name="Group 6"/>
          <p:cNvGrpSpPr/>
          <p:nvPr/>
        </p:nvGrpSpPr>
        <p:grpSpPr>
          <a:xfrm rot="5400000">
            <a:off x="4065260" y="3406355"/>
            <a:ext cx="6858000" cy="45291"/>
            <a:chOff x="0" y="1613647"/>
            <a:chExt cx="9144000" cy="45291"/>
          </a:xfrm>
        </p:grpSpPr>
        <p:cxnSp>
          <p:nvCxnSpPr>
            <p:cNvPr id="8" name="Straight Connector 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1pPr>
              <a:spcBef>
                <a:spcPts val="20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5E56F058-69CF-EB42-B31A-B67FB632A167}" type="datetimeFigureOut">
              <a:rPr lang="en-US" smtClean="0"/>
              <a:t>12/7/09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07FF72-A5EA-5D41-9E9F-E102B71DDE51}" type="slidenum">
              <a:rPr lang="en-US" smtClean="0"/>
              <a:t>‹#›</a:t>
            </a:fld>
            <a:endParaRPr lang="en-US"/>
          </a:p>
        </p:txBody>
      </p:sp>
      <p:grpSp>
        <p:nvGrpSpPr>
          <p:cNvPr id="7" name="Group 10"/>
          <p:cNvGrpSpPr/>
          <p:nvPr/>
        </p:nvGrpSpPr>
        <p:grpSpPr>
          <a:xfrm>
            <a:off x="0" y="1584169"/>
            <a:ext cx="9144000" cy="45291"/>
            <a:chOff x="0" y="1613647"/>
            <a:chExt cx="9144000" cy="45291"/>
          </a:xfrm>
        </p:grpSpPr>
        <p:cxnSp>
          <p:nvCxnSpPr>
            <p:cNvPr id="8" name="Straight Connector 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Title Slide with Picture">
    <p:bg>
      <p:bgRef idx="1002">
        <a:schemeClr val="bg2"/>
      </p:bgRef>
    </p:bg>
    <p:spTree>
      <p:nvGrpSpPr>
        <p:cNvPr id="1" name=""/>
        <p:cNvGrpSpPr/>
        <p:nvPr/>
      </p:nvGrpSpPr>
      <p:grpSpPr>
        <a:xfrm>
          <a:off x="0" y="0"/>
          <a:ext cx="0" cy="0"/>
          <a:chOff x="0" y="0"/>
          <a:chExt cx="0" cy="0"/>
        </a:xfrm>
      </p:grpSpPr>
      <p:grpSp>
        <p:nvGrpSpPr>
          <p:cNvPr id="6" name="Group 6"/>
          <p:cNvGrpSpPr/>
          <p:nvPr/>
        </p:nvGrpSpPr>
        <p:grpSpPr>
          <a:xfrm>
            <a:off x="0" y="1461247"/>
            <a:ext cx="9144000" cy="45291"/>
            <a:chOff x="0" y="1613647"/>
            <a:chExt cx="9144000" cy="45291"/>
          </a:xfrm>
        </p:grpSpPr>
        <p:cxnSp>
          <p:nvCxnSpPr>
            <p:cNvPr id="8" name="Straight Connector 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 name="Group 9"/>
          <p:cNvGrpSpPr/>
          <p:nvPr/>
        </p:nvGrpSpPr>
        <p:grpSpPr>
          <a:xfrm>
            <a:off x="0" y="4953000"/>
            <a:ext cx="9144000" cy="45291"/>
            <a:chOff x="0" y="1613647"/>
            <a:chExt cx="9144000" cy="45291"/>
          </a:xfrm>
        </p:grpSpPr>
        <p:cxnSp>
          <p:nvCxnSpPr>
            <p:cNvPr id="11" name="Straight Connector 10"/>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5365376" y="1573306"/>
            <a:ext cx="3653117" cy="2133600"/>
          </a:xfrm>
        </p:spPr>
        <p:txBody>
          <a:bodyPr anchor="b" anchorCtr="0"/>
          <a:lstStyle>
            <a:lvl1pPr algn="r">
              <a:defRPr/>
            </a:lvl1pPr>
          </a:lstStyle>
          <a:p>
            <a:r>
              <a:rPr lang="en-US" smtClean="0"/>
              <a:t>Click to edit Master title style</a:t>
            </a:r>
            <a:endParaRPr/>
          </a:p>
        </p:txBody>
      </p:sp>
      <p:sp>
        <p:nvSpPr>
          <p:cNvPr id="3" name="Subtitle 2"/>
          <p:cNvSpPr>
            <a:spLocks noGrp="1"/>
          </p:cNvSpPr>
          <p:nvPr>
            <p:ph type="subTitle" idx="1"/>
          </p:nvPr>
        </p:nvSpPr>
        <p:spPr>
          <a:xfrm>
            <a:off x="5365376" y="3998259"/>
            <a:ext cx="3653117" cy="883024"/>
          </a:xfrm>
        </p:spPr>
        <p:txBody>
          <a:bodyPr/>
          <a:lstStyle>
            <a:lvl1pPr marL="0" indent="0" algn="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5E56F058-69CF-EB42-B31A-B67FB632A167}" type="datetimeFigureOut">
              <a:rPr lang="en-US" smtClean="0"/>
              <a:t>12/7/09</a:t>
            </a:fld>
            <a:endParaRPr lang="en-US"/>
          </a:p>
        </p:txBody>
      </p:sp>
      <p:sp>
        <p:nvSpPr>
          <p:cNvPr id="5" name="Footer Placeholder 4"/>
          <p:cNvSpPr>
            <a:spLocks noGrp="1"/>
          </p:cNvSpPr>
          <p:nvPr>
            <p:ph type="ftr" sz="quarter" idx="11"/>
          </p:nvPr>
        </p:nvSpPr>
        <p:spPr>
          <a:xfrm>
            <a:off x="3124200" y="6356350"/>
            <a:ext cx="2895600" cy="365125"/>
          </a:xfrm>
        </p:spPr>
        <p:txBody>
          <a:bodyPr/>
          <a:lstStyle>
            <a:lvl1pPr algn="ctr">
              <a:defRPr/>
            </a:lvl1pPr>
          </a:lstStyle>
          <a:p>
            <a:endParaRPr lang="en-US"/>
          </a:p>
        </p:txBody>
      </p:sp>
      <p:sp>
        <p:nvSpPr>
          <p:cNvPr id="16" name="Oval 15"/>
          <p:cNvSpPr>
            <a:spLocks noChangeAspect="1"/>
          </p:cNvSpPr>
          <p:nvPr/>
        </p:nvSpPr>
        <p:spPr>
          <a:xfrm>
            <a:off x="134471" y="685800"/>
            <a:ext cx="5268049" cy="5268049"/>
          </a:xfrm>
          <a:prstGeom prst="ellipse">
            <a:avLst/>
          </a:prstGeom>
          <a:gradFill flip="none" rotWithShape="1">
            <a:gsLst>
              <a:gs pos="0">
                <a:schemeClr val="accent1"/>
              </a:gs>
              <a:gs pos="50000">
                <a:schemeClr val="accent1">
                  <a:lumMod val="75000"/>
                </a:schemeClr>
              </a:gs>
              <a:gs pos="100000">
                <a:schemeClr val="accent1"/>
              </a:gs>
            </a:gsLst>
            <a:lin ang="8400000" scaled="0"/>
            <a:tileRect/>
          </a:gradFill>
          <a:ln>
            <a:noFill/>
          </a:ln>
          <a:effectLst>
            <a:outerShdw blurRad="50800" dist="38100" dir="5400000" algn="t" rotWithShape="0">
              <a:prstClr val="black">
                <a:alpha val="40000"/>
              </a:prstClr>
            </a:outerShdw>
          </a:effectLst>
          <a:scene3d>
            <a:camera prst="orthographicFront"/>
            <a:lightRig rig="chilly" dir="t">
              <a:rot lat="0" lon="0" rev="16800000"/>
            </a:lightRig>
          </a:scene3d>
          <a:sp3d>
            <a:bevelT w="127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 name="Oval 16"/>
          <p:cNvSpPr/>
          <p:nvPr/>
        </p:nvSpPr>
        <p:spPr>
          <a:xfrm>
            <a:off x="229676" y="712694"/>
            <a:ext cx="4983480" cy="4983480"/>
          </a:xfrm>
          <a:prstGeom prst="ellipse">
            <a:avLst/>
          </a:prstGeom>
          <a:gradFill flip="none" rotWithShape="1">
            <a:gsLst>
              <a:gs pos="0">
                <a:schemeClr val="accent2">
                  <a:alpha val="30000"/>
                </a:schemeClr>
              </a:gs>
              <a:gs pos="100000">
                <a:schemeClr val="accent2">
                  <a:lumMod val="75000"/>
                  <a:alpha val="30000"/>
                </a:schemeClr>
              </a:gs>
            </a:gsLst>
            <a:lin ang="2700000" scaled="1"/>
            <a:tileRect/>
          </a:gradFill>
          <a:ln>
            <a:noFill/>
          </a:ln>
          <a:effectLst>
            <a:innerShdw blurRad="38100" dist="12700" dir="27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8" name="Picture Placeholder 24"/>
          <p:cNvSpPr>
            <a:spLocks noGrp="1"/>
          </p:cNvSpPr>
          <p:nvPr>
            <p:ph type="pic" sz="quarter" idx="13"/>
          </p:nvPr>
        </p:nvSpPr>
        <p:spPr>
          <a:xfrm>
            <a:off x="241232" y="716992"/>
            <a:ext cx="4906459" cy="4852935"/>
          </a:xfrm>
          <a:prstGeom prst="ellipse">
            <a:avLst/>
          </a:prstGeom>
          <a:effectLst>
            <a:innerShdw blurRad="63500" dist="50800" dir="16200000">
              <a:prstClr val="black">
                <a:alpha val="30000"/>
              </a:prstClr>
            </a:innerShdw>
          </a:effectLst>
        </p:spPr>
        <p:txBody>
          <a:bodyPr>
            <a:normAutofit/>
          </a:bodyPr>
          <a:lstStyle>
            <a:lvl1pPr algn="r">
              <a:buNone/>
              <a:defRPr sz="1800"/>
            </a:lvl1pPr>
          </a:lstStyle>
          <a:p>
            <a:r>
              <a:rPr lang="en-US" smtClean="0"/>
              <a:t>Click icon to add picture</a:t>
            </a:r>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33600"/>
            <a:ext cx="8228013" cy="1362075"/>
          </a:xfrm>
        </p:spPr>
        <p:txBody>
          <a:bodyPr anchor="b" anchorCtr="0">
            <a:normAutofit/>
          </a:bodyPr>
          <a:lstStyle>
            <a:lvl1pPr algn="ctr">
              <a:defRPr sz="4800" b="1" cap="none" baseline="0"/>
            </a:lvl1pPr>
          </a:lstStyle>
          <a:p>
            <a:r>
              <a:rPr lang="en-US" smtClean="0"/>
              <a:t>Click to edit Master title style</a:t>
            </a:r>
            <a:endParaRPr/>
          </a:p>
        </p:txBody>
      </p:sp>
      <p:sp>
        <p:nvSpPr>
          <p:cNvPr id="3" name="Text Placeholder 2"/>
          <p:cNvSpPr>
            <a:spLocks noGrp="1"/>
          </p:cNvSpPr>
          <p:nvPr>
            <p:ph type="body" idx="1"/>
          </p:nvPr>
        </p:nvSpPr>
        <p:spPr>
          <a:xfrm>
            <a:off x="457200" y="3529013"/>
            <a:ext cx="8228013" cy="1347787"/>
          </a:xfrm>
        </p:spPr>
        <p:txBody>
          <a:bodyPr anchor="t" anchorCtr="0"/>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E56F058-69CF-EB42-B31A-B67FB632A167}" type="datetimeFigureOut">
              <a:rPr lang="en-US" smtClean="0"/>
              <a:t>12/7/09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07FF72-A5EA-5D41-9E9F-E102B71DDE51}" type="slidenum">
              <a:rPr lang="en-US" smtClean="0"/>
              <a:t>‹#›</a:t>
            </a:fld>
            <a:endParaRPr lang="en-US"/>
          </a:p>
        </p:txBody>
      </p:sp>
      <p:grpSp>
        <p:nvGrpSpPr>
          <p:cNvPr id="7" name="Group 7"/>
          <p:cNvGrpSpPr/>
          <p:nvPr/>
        </p:nvGrpSpPr>
        <p:grpSpPr>
          <a:xfrm>
            <a:off x="0" y="1447800"/>
            <a:ext cx="9144000" cy="45291"/>
            <a:chOff x="0" y="1613647"/>
            <a:chExt cx="9144000" cy="45291"/>
          </a:xfrm>
        </p:grpSpPr>
        <p:cxnSp>
          <p:nvCxnSpPr>
            <p:cNvPr id="9" name="Straight Connector 8"/>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 name="Group 10"/>
          <p:cNvGrpSpPr/>
          <p:nvPr/>
        </p:nvGrpSpPr>
        <p:grpSpPr>
          <a:xfrm>
            <a:off x="0" y="4939553"/>
            <a:ext cx="9144000" cy="45291"/>
            <a:chOff x="0" y="1613647"/>
            <a:chExt cx="9144000" cy="45291"/>
          </a:xfrm>
        </p:grpSpPr>
        <p:cxnSp>
          <p:nvCxnSpPr>
            <p:cNvPr id="12" name="Straight Connector 11"/>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57200" y="2057401"/>
            <a:ext cx="3931920" cy="3980328"/>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754880" y="2057401"/>
            <a:ext cx="3931920" cy="3980328"/>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5E56F058-69CF-EB42-B31A-B67FB632A167}" type="datetimeFigureOut">
              <a:rPr lang="en-US" smtClean="0"/>
              <a:t>12/7/09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07FF72-A5EA-5D41-9E9F-E102B71DDE51}" type="slidenum">
              <a:rPr lang="en-US" smtClean="0"/>
              <a:t>‹#›</a:t>
            </a:fld>
            <a:endParaRPr lang="en-US"/>
          </a:p>
        </p:txBody>
      </p:sp>
      <p:grpSp>
        <p:nvGrpSpPr>
          <p:cNvPr id="8" name="Group 16"/>
          <p:cNvGrpSpPr/>
          <p:nvPr/>
        </p:nvGrpSpPr>
        <p:grpSpPr>
          <a:xfrm>
            <a:off x="0" y="1584169"/>
            <a:ext cx="9144000" cy="45291"/>
            <a:chOff x="0" y="1613647"/>
            <a:chExt cx="9144000" cy="45291"/>
          </a:xfrm>
        </p:grpSpPr>
        <p:cxnSp>
          <p:nvCxnSpPr>
            <p:cNvPr id="18" name="Straight Connector 1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grpSp>
        <p:nvGrpSpPr>
          <p:cNvPr id="10" name="Group 9"/>
          <p:cNvGrpSpPr/>
          <p:nvPr/>
        </p:nvGrpSpPr>
        <p:grpSpPr>
          <a:xfrm>
            <a:off x="0" y="1584169"/>
            <a:ext cx="9144000" cy="45291"/>
            <a:chOff x="0" y="1613647"/>
            <a:chExt cx="9144000" cy="45291"/>
          </a:xfrm>
        </p:grpSpPr>
        <p:cxnSp>
          <p:nvCxnSpPr>
            <p:cNvPr id="11" name="Straight Connector 10"/>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457200" y="1734670"/>
            <a:ext cx="3931920" cy="744071"/>
          </a:xfrm>
        </p:spPr>
        <p:txBody>
          <a:bodyPr anchor="ctr" anchorCtr="0">
            <a:noAutofit/>
          </a:bodyPr>
          <a:lstStyle>
            <a:lvl1pPr marL="0" indent="0" algn="ctr">
              <a:buNone/>
              <a:defRPr sz="2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514600"/>
            <a:ext cx="3931920" cy="3523129"/>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754880" y="1734670"/>
            <a:ext cx="3931920" cy="744071"/>
          </a:xfrm>
        </p:spPr>
        <p:txBody>
          <a:bodyPr anchor="ctr" anchorCtr="0">
            <a:noAutofit/>
          </a:bodyPr>
          <a:lstStyle>
            <a:lvl1pPr marL="0" indent="0" algn="ctr">
              <a:buNone/>
              <a:defRPr sz="2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514600"/>
            <a:ext cx="3931920" cy="3523129"/>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5E56F058-69CF-EB42-B31A-B67FB632A167}" type="datetimeFigureOut">
              <a:rPr lang="en-US" smtClean="0"/>
              <a:t>12/7/09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07FF72-A5EA-5D41-9E9F-E102B71DDE5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5E56F058-69CF-EB42-B31A-B67FB632A167}" type="datetimeFigureOut">
              <a:rPr lang="en-US" smtClean="0"/>
              <a:t>12/7/09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7FF72-A5EA-5D41-9E9F-E102B71DDE51}" type="slidenum">
              <a:rPr lang="en-US" smtClean="0"/>
              <a:t>‹#›</a:t>
            </a:fld>
            <a:endParaRPr lang="en-US"/>
          </a:p>
        </p:txBody>
      </p:sp>
      <p:grpSp>
        <p:nvGrpSpPr>
          <p:cNvPr id="6" name="Group 6"/>
          <p:cNvGrpSpPr/>
          <p:nvPr/>
        </p:nvGrpSpPr>
        <p:grpSpPr>
          <a:xfrm>
            <a:off x="0" y="1584169"/>
            <a:ext cx="9144000" cy="45291"/>
            <a:chOff x="0" y="1613647"/>
            <a:chExt cx="9144000" cy="45291"/>
          </a:xfrm>
        </p:grpSpPr>
        <p:cxnSp>
          <p:nvCxnSpPr>
            <p:cNvPr id="8" name="Straight Connector 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56F058-69CF-EB42-B31A-B67FB632A167}" type="datetimeFigureOut">
              <a:rPr lang="en-US" smtClean="0"/>
              <a:t>12/7/09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07FF72-A5EA-5D41-9E9F-E102B71DDE5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199" y="658906"/>
            <a:ext cx="3602039" cy="1162050"/>
          </a:xfrm>
        </p:spPr>
        <p:txBody>
          <a:bodyPr anchor="b">
            <a:normAutofit/>
          </a:bodyPr>
          <a:lstStyle>
            <a:lvl1pPr algn="ctr">
              <a:defRPr sz="3600" b="1"/>
            </a:lvl1pPr>
          </a:lstStyle>
          <a:p>
            <a:r>
              <a:rPr lang="en-US" smtClean="0"/>
              <a:t>Click to edit Master title style</a:t>
            </a:r>
            <a:endParaRPr/>
          </a:p>
        </p:txBody>
      </p:sp>
      <p:sp>
        <p:nvSpPr>
          <p:cNvPr id="3" name="Content Placeholder 2"/>
          <p:cNvSpPr>
            <a:spLocks noGrp="1"/>
          </p:cNvSpPr>
          <p:nvPr>
            <p:ph idx="1"/>
          </p:nvPr>
        </p:nvSpPr>
        <p:spPr>
          <a:xfrm>
            <a:off x="4473388" y="273051"/>
            <a:ext cx="4206240" cy="5778500"/>
          </a:xfrm>
        </p:spPr>
        <p:txBody>
          <a:bodyPr>
            <a:normAutofit/>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457199" y="1905001"/>
            <a:ext cx="3602039" cy="3733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56F058-69CF-EB42-B31A-B67FB632A167}" type="datetimeFigureOut">
              <a:rPr lang="en-US" smtClean="0"/>
              <a:t>12/7/09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07FF72-A5EA-5D41-9E9F-E102B71DDE5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theme" Target="../theme/theme1.xml"/><Relationship Id="rId10" Type="http://schemas.openxmlformats.org/officeDocument/2006/relationships/slideLayout" Target="../slideLayouts/slideLayout10.xml"/><Relationship Id="rId5" Type="http://schemas.openxmlformats.org/officeDocument/2006/relationships/slideLayout" Target="../slideLayouts/slideLayout5.xml"/><Relationship Id="rId12" Type="http://schemas.openxmlformats.org/officeDocument/2006/relationships/slideLayout" Target="../slideLayouts/slideLayout12.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a:p>
        </p:txBody>
      </p:sp>
      <p:sp>
        <p:nvSpPr>
          <p:cNvPr id="3" name="Text Placeholder 2"/>
          <p:cNvSpPr>
            <a:spLocks noGrp="1"/>
          </p:cNvSpPr>
          <p:nvPr>
            <p:ph type="body" idx="1"/>
          </p:nvPr>
        </p:nvSpPr>
        <p:spPr>
          <a:xfrm>
            <a:off x="457200" y="2057401"/>
            <a:ext cx="8229600" cy="3962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6571129"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56F058-69CF-EB42-B31A-B67FB632A167}" type="datetimeFigureOut">
              <a:rPr lang="en-US" smtClean="0"/>
              <a:t>12/7/09</a:t>
            </a:fld>
            <a:endParaRPr lang="en-US"/>
          </a:p>
        </p:txBody>
      </p:sp>
      <p:sp>
        <p:nvSpPr>
          <p:cNvPr id="5" name="Footer Placeholder 4"/>
          <p:cNvSpPr>
            <a:spLocks noGrp="1"/>
          </p:cNvSpPr>
          <p:nvPr>
            <p:ph type="ftr" sz="quarter" idx="3"/>
          </p:nvPr>
        </p:nvSpPr>
        <p:spPr>
          <a:xfrm>
            <a:off x="457200" y="6356350"/>
            <a:ext cx="2895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267200" y="6356350"/>
            <a:ext cx="609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EA07FF72-A5EA-5D41-9E9F-E102B71DDE51}"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800" b="1" kern="1200">
          <a:solidFill>
            <a:schemeClr val="tx1"/>
          </a:solidFill>
          <a:effectLst>
            <a:outerShdw blurRad="50800" dist="50800" dir="2700000" algn="tl" rotWithShape="0">
              <a:schemeClr val="bg1">
                <a:alpha val="30000"/>
              </a:schemeClr>
            </a:outerShdw>
          </a:effectLst>
          <a:latin typeface="+mj-lt"/>
          <a:ea typeface="+mj-ea"/>
          <a:cs typeface="+mj-cs"/>
        </a:defRPr>
      </a:lvl1pPr>
    </p:titleStyle>
    <p:bodyStyle>
      <a:lvl1pPr marL="342900" indent="-342900" algn="l" defTabSz="914400" rtl="0" eaLnBrk="1" latinLnBrk="0" hangingPunct="1">
        <a:spcBef>
          <a:spcPct val="20000"/>
        </a:spcBef>
        <a:buClr>
          <a:schemeClr val="accent1"/>
        </a:buClr>
        <a:buSzPct val="90000"/>
        <a:buFont typeface="Wingdings" pitchFamily="2" charset="2"/>
        <a:buChar char=""/>
        <a:defRPr sz="2400" b="1" kern="1200">
          <a:solidFill>
            <a:schemeClr val="tx1"/>
          </a:solidFill>
          <a:effectLst>
            <a:outerShdw blurRad="50800" dist="50800" dir="2700000" algn="tl" rotWithShape="0">
              <a:schemeClr val="bg1">
                <a:alpha val="30000"/>
              </a:schemeClr>
            </a:outerShdw>
          </a:effectLst>
          <a:latin typeface="+mn-lt"/>
          <a:ea typeface="+mn-ea"/>
          <a:cs typeface="+mn-cs"/>
        </a:defRPr>
      </a:lvl1pPr>
      <a:lvl2pPr marL="685800" indent="-336550" algn="l" defTabSz="914400" rtl="0" eaLnBrk="1" latinLnBrk="0" hangingPunct="1">
        <a:spcBef>
          <a:spcPct val="20000"/>
        </a:spcBef>
        <a:buClr>
          <a:schemeClr val="accent2"/>
        </a:buClr>
        <a:buSzPct val="90000"/>
        <a:buFont typeface="Wingdings" pitchFamily="2" charset="2"/>
        <a:buChar char=""/>
        <a:defRPr sz="2200" b="1" kern="1200">
          <a:solidFill>
            <a:schemeClr val="tx1"/>
          </a:solidFill>
          <a:effectLst>
            <a:outerShdw blurRad="50800" dist="50800" dir="2700000" algn="tl" rotWithShape="0">
              <a:schemeClr val="bg1">
                <a:alpha val="30000"/>
              </a:schemeClr>
            </a:outerShdw>
          </a:effectLst>
          <a:latin typeface="+mn-lt"/>
          <a:ea typeface="+mn-ea"/>
          <a:cs typeface="+mn-cs"/>
        </a:defRPr>
      </a:lvl2pPr>
      <a:lvl3pPr marL="1035050" indent="-349250" algn="l" defTabSz="914400" rtl="0" eaLnBrk="1" latinLnBrk="0" hangingPunct="1">
        <a:spcBef>
          <a:spcPct val="20000"/>
        </a:spcBef>
        <a:buClr>
          <a:schemeClr val="accent1"/>
        </a:buClr>
        <a:buSzPct val="90000"/>
        <a:buFont typeface="Wingdings" pitchFamily="2" charset="2"/>
        <a:buChar char=""/>
        <a:defRPr sz="2000" b="1" kern="1200">
          <a:solidFill>
            <a:schemeClr val="tx1"/>
          </a:solidFill>
          <a:effectLst>
            <a:outerShdw blurRad="50800" dist="50800" dir="2700000" algn="tl" rotWithShape="0">
              <a:schemeClr val="bg1">
                <a:alpha val="30000"/>
              </a:schemeClr>
            </a:outerShdw>
          </a:effectLst>
          <a:latin typeface="+mn-lt"/>
          <a:ea typeface="+mn-ea"/>
          <a:cs typeface="+mn-cs"/>
        </a:defRPr>
      </a:lvl3pPr>
      <a:lvl4pPr marL="1371600" indent="-336550" algn="l" defTabSz="914400" rtl="0" eaLnBrk="1" latinLnBrk="0" hangingPunct="1">
        <a:spcBef>
          <a:spcPct val="20000"/>
        </a:spcBef>
        <a:buClr>
          <a:schemeClr val="accent2"/>
        </a:buClr>
        <a:buSzPct val="90000"/>
        <a:buFont typeface="Wingdings" pitchFamily="2" charset="2"/>
        <a:buChar char=""/>
        <a:defRPr sz="1800" b="1" kern="1200">
          <a:solidFill>
            <a:schemeClr val="tx1"/>
          </a:solidFill>
          <a:effectLst>
            <a:outerShdw blurRad="50800" dist="50800" dir="2700000" algn="tl" rotWithShape="0">
              <a:schemeClr val="bg1">
                <a:alpha val="30000"/>
              </a:schemeClr>
            </a:outerShdw>
          </a:effectLst>
          <a:latin typeface="+mn-lt"/>
          <a:ea typeface="+mn-ea"/>
          <a:cs typeface="+mn-cs"/>
        </a:defRPr>
      </a:lvl4pPr>
      <a:lvl5pPr marL="1720850" indent="-349250" algn="l" defTabSz="914400" rtl="0" eaLnBrk="1" latinLnBrk="0" hangingPunct="1">
        <a:spcBef>
          <a:spcPct val="20000"/>
        </a:spcBef>
        <a:buClr>
          <a:schemeClr val="accent1"/>
        </a:buClr>
        <a:buSzPct val="90000"/>
        <a:buFont typeface="Wingdings" pitchFamily="2" charset="2"/>
        <a:buChar char=""/>
        <a:defRPr sz="1800" b="1" kern="1200">
          <a:solidFill>
            <a:schemeClr val="tx1"/>
          </a:solidFill>
          <a:effectLst>
            <a:outerShdw blurRad="50800" dist="50800" dir="2700000" algn="tl" rotWithShape="0">
              <a:schemeClr val="bg1">
                <a:alpha val="30000"/>
              </a:scheme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3"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4" Type="http://schemas.openxmlformats.org/officeDocument/2006/relationships/image" Target="../media/image14.png"/><Relationship Id="rId1" Type="http://schemas.openxmlformats.org/officeDocument/2006/relationships/video" Target="file://localhost/Users/admin/Movies/FlipShare%20Data/Videos/VID00218.MP4" TargetMode="External"/><Relationship Id="rId2" Type="http://schemas.openxmlformats.org/officeDocument/2006/relationships/slideLayout" Target="../slideLayouts/slideLayout5.xml"/><Relationship Id="rId3" Type="http://schemas.openxmlformats.org/officeDocument/2006/relationships/image" Target="../media/image13.jpeg"/></Relationships>
</file>

<file path=ppt/slides/_rels/slide11.xml.rels><?xml version="1.0" encoding="UTF-8" standalone="yes"?>
<Relationships xmlns="http://schemas.openxmlformats.org/package/2006/relationships"><Relationship Id="rId4" Type="http://schemas.openxmlformats.org/officeDocument/2006/relationships/image" Target="../media/image17.png"/><Relationship Id="rId1" Type="http://schemas.openxmlformats.org/officeDocument/2006/relationships/slideLayout" Target="../slideLayouts/slideLayout5.xml"/><Relationship Id="rId2" Type="http://schemas.openxmlformats.org/officeDocument/2006/relationships/image" Target="../media/image15.pdf"/><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3" Type="http://schemas.openxmlformats.org/officeDocument/2006/relationships/image" Target="../media/image19.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3" Type="http://schemas.openxmlformats.org/officeDocument/2006/relationships/image" Target="../media/image22.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3" Type="http://schemas.openxmlformats.org/officeDocument/2006/relationships/image" Target="../media/image24.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3" Type="http://schemas.openxmlformats.org/officeDocument/2006/relationships/image" Target="../media/image26.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3" Type="http://schemas.openxmlformats.org/officeDocument/2006/relationships/image" Target="../media/image29.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3" Type="http://schemas.openxmlformats.org/officeDocument/2006/relationships/image" Target="../media/image31.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3" Type="http://schemas.openxmlformats.org/officeDocument/2006/relationships/image" Target="../media/image33.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3" Type="http://schemas.openxmlformats.org/officeDocument/2006/relationships/image" Target="../media/image35.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3" Type="http://schemas.openxmlformats.org/officeDocument/2006/relationships/image" Target="../media/image37.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4" Type="http://schemas.openxmlformats.org/officeDocument/2006/relationships/image" Target="../media/image14.png"/><Relationship Id="rId1" Type="http://schemas.openxmlformats.org/officeDocument/2006/relationships/video" Target="file://localhost/Users/admin/Pictures/iPhoto%20Library/Originals/2009/Nov%2018,%202009_7/VID00301.MP4" TargetMode="External"/><Relationship Id="rId2" Type="http://schemas.openxmlformats.org/officeDocument/2006/relationships/video" Target="file://localhost/Users/admin/Movies/FlipShare%20Data/Videos/VID00318.MP4" TargetMode="External"/><Relationship Id="rId3"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3" Type="http://schemas.openxmlformats.org/officeDocument/2006/relationships/image" Target="../media/image39.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3" Type="http://schemas.openxmlformats.org/officeDocument/2006/relationships/image" Target="../media/image7.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4" Type="http://schemas.openxmlformats.org/officeDocument/2006/relationships/image" Target="../media/image8.png"/><Relationship Id="rId1" Type="http://schemas.openxmlformats.org/officeDocument/2006/relationships/video" Target="file://localhost/Users/admin/Pictures/iPhoto%20Library/Originals/2009/Oct%2028,%202009/MVI_4913.AVI" TargetMode="External"/><Relationship Id="rId2" Type="http://schemas.openxmlformats.org/officeDocument/2006/relationships/video" Target="file://localhost/Users/admin/Pictures/iPhoto%20Library/Originals/2009/Oct%2028,%202009/MVI_4923.AVI" TargetMode="External"/><Relationship Id="rId3" Type="http://schemas.openxmlformats.org/officeDocument/2006/relationships/slideLayout" Target="../slideLayouts/slideLayout5.xml"/><Relationship Id="rId5"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3" Type="http://schemas.openxmlformats.org/officeDocument/2006/relationships/image" Target="../media/image12.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Early Engineers</a:t>
            </a:r>
            <a:endParaRPr lang="en-US" dirty="0"/>
          </a:p>
        </p:txBody>
      </p:sp>
      <p:sp>
        <p:nvSpPr>
          <p:cNvPr id="3" name="Subtitle 2"/>
          <p:cNvSpPr>
            <a:spLocks noGrp="1"/>
          </p:cNvSpPr>
          <p:nvPr>
            <p:ph type="subTitle" idx="1"/>
          </p:nvPr>
        </p:nvSpPr>
        <p:spPr/>
        <p:txBody>
          <a:bodyPr/>
          <a:lstStyle/>
          <a:p>
            <a:r>
              <a:rPr lang="en-US" dirty="0" smtClean="0"/>
              <a:t>3</a:t>
            </a:r>
            <a:r>
              <a:rPr lang="en-US" baseline="30000" dirty="0" smtClean="0"/>
              <a:t>rd</a:t>
            </a:r>
            <a:r>
              <a:rPr lang="en-US" dirty="0" smtClean="0"/>
              <a:t> grade students collaborate to build a lunar growth chamber </a:t>
            </a:r>
            <a:endParaRPr lang="en-US" dirty="0"/>
          </a:p>
        </p:txBody>
      </p:sp>
      <p:pic>
        <p:nvPicPr>
          <p:cNvPr id="7" name="Picture 6" descr="IMG_4919.JPG"/>
          <p:cNvPicPr>
            <a:picLocks noChangeAspect="1"/>
          </p:cNvPicPr>
          <p:nvPr/>
        </p:nvPicPr>
        <p:blipFill>
          <a:blip r:embed="rId3"/>
          <a:stretch>
            <a:fillRect/>
          </a:stretch>
        </p:blipFill>
        <p:spPr>
          <a:xfrm>
            <a:off x="533400" y="1025338"/>
            <a:ext cx="3581400" cy="2686050"/>
          </a:xfrm>
          <a:prstGeom prst="rect">
            <a:avLst/>
          </a:prstGeom>
        </p:spPr>
      </p:pic>
      <p:sp>
        <p:nvSpPr>
          <p:cNvPr id="8" name="TextBox 7"/>
          <p:cNvSpPr txBox="1"/>
          <p:nvPr/>
        </p:nvSpPr>
        <p:spPr>
          <a:xfrm>
            <a:off x="1752600" y="5867400"/>
            <a:ext cx="2133600" cy="646331"/>
          </a:xfrm>
          <a:prstGeom prst="rect">
            <a:avLst/>
          </a:prstGeom>
          <a:noFill/>
        </p:spPr>
        <p:txBody>
          <a:bodyPr wrap="square" rtlCol="0">
            <a:spAutoFit/>
          </a:bodyPr>
          <a:lstStyle/>
          <a:p>
            <a:r>
              <a:rPr lang="en-US" dirty="0" err="1" smtClean="0"/>
              <a:t>Shakira</a:t>
            </a:r>
            <a:r>
              <a:rPr lang="en-US" dirty="0" smtClean="0"/>
              <a:t> </a:t>
            </a:r>
            <a:r>
              <a:rPr lang="en-US" dirty="0" err="1" smtClean="0"/>
              <a:t>Castronovo</a:t>
            </a:r>
            <a:endParaRPr lang="en-US" dirty="0" smtClean="0"/>
          </a:p>
          <a:p>
            <a:r>
              <a:rPr lang="en-US" dirty="0" smtClean="0"/>
              <a:t>December 7, 2009</a:t>
            </a:r>
            <a:endParaRPr lang="en-US" dirty="0"/>
          </a:p>
        </p:txBody>
      </p:sp>
    </p:spTree>
  </p:cSld>
  <p:clrMapOvr>
    <a:masterClrMapping/>
  </p:clrMapOvr>
  <p:transition spd="slow">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Where’s the water?</a:t>
            </a:r>
            <a:endParaRPr lang="en-US" dirty="0"/>
          </a:p>
        </p:txBody>
      </p:sp>
      <p:pic>
        <p:nvPicPr>
          <p:cNvPr id="5" name="Content Placeholder 4" descr="water tubes.jpg"/>
          <p:cNvPicPr>
            <a:picLocks noGrp="1" noChangeAspect="1"/>
          </p:cNvPicPr>
          <p:nvPr>
            <p:ph sz="half" idx="1"/>
          </p:nvPr>
        </p:nvPicPr>
        <p:blipFill>
          <a:blip r:embed="rId3"/>
          <a:srcRect t="-39965" b="-39965"/>
          <a:stretch>
            <a:fillRect/>
          </a:stretch>
        </p:blipFill>
        <p:spPr/>
      </p:pic>
      <p:pic>
        <p:nvPicPr>
          <p:cNvPr id="8" name="VID00218.MP4">
            <a:hlinkClick r:id="" action="ppaction://media"/>
          </p:cNvPr>
          <p:cNvPicPr/>
          <p:nvPr>
            <p:ph sz="half" idx="2"/>
            <a:videoFile r:link="rId1"/>
          </p:nvPr>
        </p:nvPicPr>
        <p:blipFill>
          <a:blip r:embed="rId4"/>
          <a:stretch>
            <a:fillRect/>
          </a:stretch>
        </p:blipFill>
        <p:spPr>
          <a:xfrm>
            <a:off x="4754563" y="2941390"/>
            <a:ext cx="3932237" cy="2211883"/>
          </a:xfrm>
        </p:spPr>
      </p:pic>
      <p:sp>
        <p:nvSpPr>
          <p:cNvPr id="9" name="TextBox 8"/>
          <p:cNvSpPr txBox="1"/>
          <p:nvPr/>
        </p:nvSpPr>
        <p:spPr>
          <a:xfrm>
            <a:off x="838200" y="5638800"/>
            <a:ext cx="6233873" cy="369332"/>
          </a:xfrm>
          <a:prstGeom prst="rect">
            <a:avLst/>
          </a:prstGeom>
          <a:noFill/>
        </p:spPr>
        <p:txBody>
          <a:bodyPr wrap="none" rtlCol="0">
            <a:spAutoFit/>
          </a:bodyPr>
          <a:lstStyle/>
          <a:p>
            <a:r>
              <a:rPr lang="en-US" dirty="0" smtClean="0"/>
              <a:t>Students loved learning about how water travels through tubes.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5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Understanding water systems</a:t>
            </a:r>
            <a:endParaRPr lang="en-US" dirty="0"/>
          </a:p>
        </p:txBody>
      </p:sp>
      <p:pic>
        <p:nvPicPr>
          <p:cNvPr id="5" name="Content Placeholder 4" descr="looking at pipes.pdf"/>
          <p:cNvPicPr>
            <a:picLocks noGrp="1" noChangeAspect="1"/>
          </p:cNvPicPr>
          <p:nvPr>
            <p:ph sz="half" idx="1"/>
          </p:nvPr>
        </p:nvPicPr>
        <mc:AlternateContent>
          <mc:Choice xmlns:ma="http://schemas.microsoft.com/office/mac/drawingml/2008/main" Requires="ma">
            <p:blipFill>
              <a:blip r:embed="rId2"/>
              <a:srcRect l="-13932" r="-13932"/>
              <a:stretch>
                <a:fillRect/>
              </a:stretch>
            </p:blipFill>
          </mc:Choice>
          <mc:Fallback>
            <p:blipFill>
              <a:blip r:embed="rId3"/>
              <a:srcRect l="-13932" r="-13932"/>
              <a:stretch>
                <a:fillRect/>
              </a:stretch>
            </p:blipFill>
          </mc:Fallback>
        </mc:AlternateContent>
        <p:spPr/>
      </p:pic>
      <p:sp>
        <p:nvSpPr>
          <p:cNvPr id="9" name="Content Placeholder 8"/>
          <p:cNvSpPr>
            <a:spLocks noGrp="1"/>
          </p:cNvSpPr>
          <p:nvPr>
            <p:ph sz="half" idx="2"/>
          </p:nvPr>
        </p:nvSpPr>
        <p:spPr/>
        <p:txBody>
          <a:bodyPr/>
          <a:lstStyle/>
          <a:p>
            <a:endParaRPr lang="en-US" dirty="0"/>
          </a:p>
        </p:txBody>
      </p:sp>
      <p:pic>
        <p:nvPicPr>
          <p:cNvPr id="10" name="Picture 9"/>
          <p:cNvPicPr>
            <a:picLocks noChangeAspect="1"/>
          </p:cNvPicPr>
          <p:nvPr/>
        </p:nvPicPr>
        <p:blipFill>
          <a:blip r:embed="rId4"/>
          <a:stretch>
            <a:fillRect/>
          </a:stretch>
        </p:blipFill>
        <p:spPr>
          <a:xfrm>
            <a:off x="4389120" y="1828800"/>
            <a:ext cx="4297680" cy="4770437"/>
          </a:xfrm>
          <a:prstGeom prst="rect">
            <a:avLst/>
          </a:prstGeom>
        </p:spPr>
      </p:pic>
      <p:sp>
        <p:nvSpPr>
          <p:cNvPr id="11" name="TextBox 10"/>
          <p:cNvSpPr txBox="1"/>
          <p:nvPr/>
        </p:nvSpPr>
        <p:spPr>
          <a:xfrm>
            <a:off x="1295400" y="5181600"/>
            <a:ext cx="2229922" cy="646331"/>
          </a:xfrm>
          <a:prstGeom prst="rect">
            <a:avLst/>
          </a:prstGeom>
          <a:noFill/>
        </p:spPr>
        <p:txBody>
          <a:bodyPr wrap="none" rtlCol="0">
            <a:spAutoFit/>
          </a:bodyPr>
          <a:lstStyle/>
          <a:p>
            <a:r>
              <a:rPr lang="en-US" dirty="0" smtClean="0"/>
              <a:t>We took a field trip to </a:t>
            </a:r>
          </a:p>
          <a:p>
            <a:r>
              <a:rPr lang="en-US" dirty="0" smtClean="0"/>
              <a:t>our bathroom sink.</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work</a:t>
            </a:r>
            <a:endParaRPr lang="en-US" dirty="0"/>
          </a:p>
        </p:txBody>
      </p:sp>
      <p:pic>
        <p:nvPicPr>
          <p:cNvPr id="5" name="Content Placeholder 4" descr="watering system.jpg"/>
          <p:cNvPicPr>
            <a:picLocks noGrp="1" noChangeAspect="1"/>
          </p:cNvPicPr>
          <p:nvPr>
            <p:ph sz="half" idx="1"/>
          </p:nvPr>
        </p:nvPicPr>
        <p:blipFill>
          <a:blip r:embed="rId2"/>
          <a:srcRect l="-2659" r="-2659"/>
          <a:stretch>
            <a:fillRect/>
          </a:stretch>
        </p:blipFill>
        <p:spPr/>
      </p:pic>
      <p:pic>
        <p:nvPicPr>
          <p:cNvPr id="6" name="Content Placeholder 5" descr="watering system 2.jpg"/>
          <p:cNvPicPr>
            <a:picLocks noGrp="1" noChangeAspect="1"/>
          </p:cNvPicPr>
          <p:nvPr>
            <p:ph sz="half" idx="2"/>
          </p:nvPr>
        </p:nvPicPr>
        <p:blipFill>
          <a:blip r:embed="rId3"/>
          <a:srcRect t="-3172" b="-3172"/>
          <a:stretch>
            <a:fillRect/>
          </a:stretch>
        </p:blipFill>
        <p:spPr>
          <a:xfrm>
            <a:off x="4754880" y="2057401"/>
            <a:ext cx="3931920" cy="3980328"/>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Time to Design</a:t>
            </a:r>
            <a:endParaRPr lang="en-US" dirty="0"/>
          </a:p>
        </p:txBody>
      </p:sp>
      <p:pic>
        <p:nvPicPr>
          <p:cNvPr id="10" name="Content Placeholder 9" descr="ws 1.jpg"/>
          <p:cNvPicPr>
            <a:picLocks noGrp="1" noChangeAspect="1"/>
          </p:cNvPicPr>
          <p:nvPr>
            <p:ph idx="1"/>
          </p:nvPr>
        </p:nvPicPr>
        <p:blipFill>
          <a:blip r:embed="rId2"/>
          <a:srcRect t="-11636" b="-11636"/>
          <a:stretch>
            <a:fillRect/>
          </a:stretch>
        </p:blipFill>
        <p:spPr/>
      </p:pic>
      <p:sp>
        <p:nvSpPr>
          <p:cNvPr id="9" name="Text Placeholder 8"/>
          <p:cNvSpPr>
            <a:spLocks noGrp="1"/>
          </p:cNvSpPr>
          <p:nvPr>
            <p:ph type="body" sz="half" idx="2"/>
          </p:nvPr>
        </p:nvSpPr>
        <p:spPr/>
        <p:txBody>
          <a:bodyPr/>
          <a:lstStyle/>
          <a:p>
            <a:r>
              <a:rPr lang="en-US" dirty="0" smtClean="0"/>
              <a:t>After we finished our research, it was time to put our new found knowledge to work. </a:t>
            </a:r>
          </a:p>
          <a:p>
            <a:r>
              <a:rPr lang="en-US" dirty="0" smtClean="0"/>
              <a:t>Students understood that they needed to create a space for plants to grow on the Moon.</a:t>
            </a:r>
          </a:p>
          <a:p>
            <a:r>
              <a:rPr lang="en-US" dirty="0" smtClean="0"/>
              <a:t>In addition, students all agreed that their designs would need to include watering systems and electrical circuits.</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Time</a:t>
            </a:r>
            <a:endParaRPr lang="en-US" dirty="0"/>
          </a:p>
        </p:txBody>
      </p:sp>
      <p:pic>
        <p:nvPicPr>
          <p:cNvPr id="5" name="Content Placeholder 4" descr="design.jpg"/>
          <p:cNvPicPr>
            <a:picLocks noGrp="1" noChangeAspect="1"/>
          </p:cNvPicPr>
          <p:nvPr>
            <p:ph sz="half" idx="1"/>
          </p:nvPr>
        </p:nvPicPr>
        <p:blipFill>
          <a:blip r:embed="rId2"/>
          <a:srcRect t="-5432" b="-5432"/>
          <a:stretch>
            <a:fillRect/>
          </a:stretch>
        </p:blipFill>
        <p:spPr/>
      </p:pic>
      <p:pic>
        <p:nvPicPr>
          <p:cNvPr id="6" name="Content Placeholder 5" descr="design rodrigo.jpg"/>
          <p:cNvPicPr>
            <a:picLocks noGrp="1" noChangeAspect="1"/>
          </p:cNvPicPr>
          <p:nvPr>
            <p:ph sz="half" idx="2"/>
          </p:nvPr>
        </p:nvPicPr>
        <p:blipFill>
          <a:blip r:embed="rId3"/>
          <a:srcRect t="-2151" b="-2151"/>
          <a:stretch>
            <a:fillRect/>
          </a:stretch>
        </p:blip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TextBox 11"/>
          <p:cNvSpPr txBox="1"/>
          <p:nvPr/>
        </p:nvSpPr>
        <p:spPr>
          <a:xfrm>
            <a:off x="609600" y="533400"/>
            <a:ext cx="7848600" cy="4401205"/>
          </a:xfrm>
          <a:prstGeom prst="rect">
            <a:avLst/>
          </a:prstGeom>
          <a:noFill/>
        </p:spPr>
        <p:txBody>
          <a:bodyPr wrap="square" rtlCol="0">
            <a:spAutoFit/>
          </a:bodyPr>
          <a:lstStyle/>
          <a:p>
            <a:r>
              <a:rPr lang="en-US" sz="2800" dirty="0">
                <a:solidFill>
                  <a:schemeClr val="accent3"/>
                </a:solidFill>
              </a:rPr>
              <a:t>The students enjoyed sketching out their ideas, and they understood that it was important to include labels and other important words. They absolutely loved sharing with each other, and they were so respectful and encouraging of everyone on the team. It was wonderful to watch these engineers interact with each other and listen closely to new ideas, while still feeling confident enough to explain their own thoughts in detail. They noticed many similarities and differences each time they </a:t>
            </a:r>
            <a:r>
              <a:rPr lang="en-US" sz="2800" dirty="0" smtClean="0">
                <a:solidFill>
                  <a:schemeClr val="accent3"/>
                </a:solidFill>
              </a:rPr>
              <a:t>shared</a:t>
            </a:r>
            <a:r>
              <a:rPr lang="en-US" sz="2800" dirty="0">
                <a:solidFill>
                  <a:schemeClr val="accent3"/>
                </a:solidFill>
              </a:rPr>
              <a:t>.</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Adjustment: let’s use recycled materials for the chamber.</a:t>
            </a:r>
            <a:endParaRPr lang="en-US" dirty="0"/>
          </a:p>
        </p:txBody>
      </p:sp>
      <p:pic>
        <p:nvPicPr>
          <p:cNvPr id="5" name="Content Placeholder 4" descr="design s.jpg"/>
          <p:cNvPicPr>
            <a:picLocks noGrp="1" noChangeAspect="1"/>
          </p:cNvPicPr>
          <p:nvPr>
            <p:ph sz="half" idx="1"/>
          </p:nvPr>
        </p:nvPicPr>
        <p:blipFill>
          <a:blip r:embed="rId2"/>
          <a:srcRect t="-9504" b="-9504"/>
          <a:stretch>
            <a:fillRect/>
          </a:stretch>
        </p:blipFill>
        <p:spPr/>
      </p:pic>
      <p:pic>
        <p:nvPicPr>
          <p:cNvPr id="6" name="Content Placeholder 5" descr="design will.jpg"/>
          <p:cNvPicPr>
            <a:picLocks noGrp="1" noChangeAspect="1"/>
          </p:cNvPicPr>
          <p:nvPr>
            <p:ph sz="half" idx="2"/>
          </p:nvPr>
        </p:nvPicPr>
        <p:blipFill>
          <a:blip r:embed="rId3"/>
          <a:srcRect t="-33006" b="-33006"/>
          <a:stretch>
            <a:fillRect/>
          </a:stretch>
        </p:blip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endParaRPr lang="en-US" dirty="0"/>
          </a:p>
        </p:txBody>
      </p:sp>
      <p:pic>
        <p:nvPicPr>
          <p:cNvPr id="5" name="Picture 4"/>
          <p:cNvPicPr>
            <a:picLocks noChangeAspect="1"/>
          </p:cNvPicPr>
          <p:nvPr/>
        </p:nvPicPr>
        <p:blipFill>
          <a:blip r:embed="rId2"/>
          <a:stretch>
            <a:fillRect/>
          </a:stretch>
        </p:blipFill>
        <p:spPr>
          <a:xfrm>
            <a:off x="457200" y="2057400"/>
            <a:ext cx="3931920" cy="3964131"/>
          </a:xfrm>
          <a:prstGeom prst="rect">
            <a:avLst/>
          </a:prstGeom>
        </p:spPr>
      </p:pic>
      <p:sp>
        <p:nvSpPr>
          <p:cNvPr id="7" name="Content Placeholder 6"/>
          <p:cNvSpPr>
            <a:spLocks noGrp="1"/>
          </p:cNvSpPr>
          <p:nvPr>
            <p:ph sz="half" idx="2"/>
          </p:nvPr>
        </p:nvSpPr>
        <p:spPr/>
        <p:txBody>
          <a:bodyPr/>
          <a:lstStyle/>
          <a:p>
            <a:endParaRPr lang="en-US" dirty="0"/>
          </a:p>
        </p:txBody>
      </p:sp>
      <p:pic>
        <p:nvPicPr>
          <p:cNvPr id="8" name="Picture 7"/>
          <p:cNvPicPr>
            <a:picLocks noChangeAspect="1"/>
          </p:cNvPicPr>
          <p:nvPr/>
        </p:nvPicPr>
        <p:blipFill>
          <a:blip r:embed="rId3"/>
          <a:stretch>
            <a:fillRect/>
          </a:stretch>
        </p:blipFill>
        <p:spPr>
          <a:xfrm>
            <a:off x="4754880" y="1676400"/>
            <a:ext cx="3931920" cy="4858871"/>
          </a:xfrm>
          <a:prstGeom prst="rect">
            <a:avLst/>
          </a:prstGeom>
        </p:spPr>
      </p:pic>
      <p:sp>
        <p:nvSpPr>
          <p:cNvPr id="9" name="Title 8"/>
          <p:cNvSpPr>
            <a:spLocks noGrp="1"/>
          </p:cNvSpPr>
          <p:nvPr>
            <p:ph type="title"/>
          </p:nvPr>
        </p:nvSpPr>
        <p:spPr/>
        <p:txBody>
          <a:bodyPr>
            <a:normAutofit fontScale="90000"/>
          </a:bodyPr>
          <a:lstStyle/>
          <a:p>
            <a:r>
              <a:rPr lang="en-US" dirty="0" smtClean="0"/>
              <a:t>After sharing, students realized the need to make new sketches</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First Construction</a:t>
            </a:r>
            <a:endParaRPr lang="en-US" dirty="0"/>
          </a:p>
        </p:txBody>
      </p:sp>
      <p:pic>
        <p:nvPicPr>
          <p:cNvPr id="8" name="Content Placeholder 7" descr="IMG_4928.JPG"/>
          <p:cNvPicPr>
            <a:picLocks noGrp="1" noChangeAspect="1"/>
          </p:cNvPicPr>
          <p:nvPr>
            <p:ph idx="1"/>
          </p:nvPr>
        </p:nvPicPr>
        <p:blipFill>
          <a:blip r:embed="rId2"/>
          <a:srcRect t="-41607" b="-41607"/>
          <a:stretch>
            <a:fillRect/>
          </a:stretch>
        </p:blipFill>
        <p:spPr/>
      </p:pic>
      <p:sp>
        <p:nvSpPr>
          <p:cNvPr id="7" name="Text Placeholder 6"/>
          <p:cNvSpPr>
            <a:spLocks noGrp="1"/>
          </p:cNvSpPr>
          <p:nvPr>
            <p:ph type="body" sz="half" idx="2"/>
          </p:nvPr>
        </p:nvSpPr>
        <p:spPr/>
        <p:txBody>
          <a:bodyPr/>
          <a:lstStyle/>
          <a:p>
            <a:r>
              <a:rPr lang="en-US" dirty="0" smtClean="0"/>
              <a:t>The group melds together and agrees to make one lunar plant growth chamber on November 18th. They listen closely to each other, yet make sure that their important ideas are heard. </a:t>
            </a:r>
          </a:p>
          <a:p>
            <a:endParaRPr lang="en-US" dirty="0" smtClean="0"/>
          </a:p>
          <a:p>
            <a:r>
              <a:rPr lang="en-US" dirty="0" smtClean="0"/>
              <a:t>The students use recycled materials for the chamber, water tower, and seed holder. After the first construction, they are not so happy with their watering system.</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Testing and Evaluation</a:t>
            </a:r>
            <a:endParaRPr lang="en-US" dirty="0"/>
          </a:p>
        </p:txBody>
      </p:sp>
      <p:pic>
        <p:nvPicPr>
          <p:cNvPr id="5" name="Content Placeholder 4" descr="worksheets 5.1 jonah.jpg"/>
          <p:cNvPicPr>
            <a:picLocks noGrp="1" noChangeAspect="1"/>
          </p:cNvPicPr>
          <p:nvPr>
            <p:ph sz="half" idx="1"/>
          </p:nvPr>
        </p:nvPicPr>
        <p:blipFill>
          <a:blip r:embed="rId2"/>
          <a:srcRect l="-9500" r="-9500"/>
          <a:stretch>
            <a:fillRect/>
          </a:stretch>
        </p:blipFill>
        <p:spPr/>
      </p:pic>
      <p:pic>
        <p:nvPicPr>
          <p:cNvPr id="6" name="Content Placeholder 5" descr="worksheets 5.2 jonah.jpg"/>
          <p:cNvPicPr>
            <a:picLocks noGrp="1" noChangeAspect="1"/>
          </p:cNvPicPr>
          <p:nvPr>
            <p:ph sz="half" idx="2"/>
          </p:nvPr>
        </p:nvPicPr>
        <p:blipFill>
          <a:blip r:embed="rId3"/>
          <a:srcRect l="-5927" r="-5927"/>
          <a:stretch>
            <a:fillRect/>
          </a:stretch>
        </p:blip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914400" y="685800"/>
            <a:ext cx="6629400" cy="4801315"/>
          </a:xfrm>
          <a:prstGeom prst="rect">
            <a:avLst/>
          </a:prstGeom>
          <a:noFill/>
        </p:spPr>
        <p:txBody>
          <a:bodyPr wrap="square" rtlCol="0">
            <a:spAutoFit/>
          </a:bodyPr>
          <a:lstStyle/>
          <a:p>
            <a:pPr>
              <a:lnSpc>
                <a:spcPct val="200000"/>
              </a:lnSpc>
            </a:pPr>
            <a:r>
              <a:rPr lang="en-US" dirty="0"/>
              <a:t>Every week a group of third grade students came to school</a:t>
            </a:r>
            <a:r>
              <a:rPr lang="en-US" dirty="0" smtClean="0"/>
              <a:t> </a:t>
            </a:r>
          </a:p>
          <a:p>
            <a:pPr>
              <a:lnSpc>
                <a:spcPct val="200000"/>
              </a:lnSpc>
            </a:pPr>
            <a:r>
              <a:rPr lang="en-US" dirty="0" smtClean="0"/>
              <a:t>an </a:t>
            </a:r>
            <a:r>
              <a:rPr lang="en-US" dirty="0"/>
              <a:t>hour early to work on the </a:t>
            </a:r>
            <a:r>
              <a:rPr lang="en-US" i="1" dirty="0"/>
              <a:t>Moon Munchies</a:t>
            </a:r>
            <a:r>
              <a:rPr lang="en-US" dirty="0"/>
              <a:t> project.</a:t>
            </a:r>
            <a:r>
              <a:rPr lang="en-US" dirty="0" smtClean="0"/>
              <a:t> </a:t>
            </a:r>
          </a:p>
          <a:p>
            <a:pPr>
              <a:lnSpc>
                <a:spcPct val="200000"/>
              </a:lnSpc>
            </a:pPr>
            <a:r>
              <a:rPr lang="en-US" dirty="0" smtClean="0"/>
              <a:t> </a:t>
            </a:r>
            <a:r>
              <a:rPr lang="en-US" dirty="0"/>
              <a:t>I called them the “Early Engineers,” and they were all excited</a:t>
            </a:r>
            <a:r>
              <a:rPr lang="en-US" dirty="0" smtClean="0"/>
              <a:t> </a:t>
            </a:r>
          </a:p>
          <a:p>
            <a:pPr>
              <a:lnSpc>
                <a:spcPct val="200000"/>
              </a:lnSpc>
            </a:pPr>
            <a:r>
              <a:rPr lang="en-US" dirty="0" smtClean="0"/>
              <a:t>to </a:t>
            </a:r>
            <a:r>
              <a:rPr lang="en-US" dirty="0"/>
              <a:t>jump in and build something. The students are all extremely</a:t>
            </a:r>
            <a:r>
              <a:rPr lang="en-US" dirty="0" smtClean="0"/>
              <a:t> </a:t>
            </a:r>
          </a:p>
          <a:p>
            <a:pPr>
              <a:lnSpc>
                <a:spcPct val="200000"/>
              </a:lnSpc>
            </a:pPr>
            <a:r>
              <a:rPr lang="en-US" dirty="0" smtClean="0"/>
              <a:t>creative</a:t>
            </a:r>
            <a:r>
              <a:rPr lang="en-US" dirty="0"/>
              <a:t>, and</a:t>
            </a:r>
            <a:r>
              <a:rPr lang="en-US" dirty="0" smtClean="0"/>
              <a:t> at </a:t>
            </a:r>
            <a:r>
              <a:rPr lang="en-US" dirty="0"/>
              <a:t>our first session together on October 21</a:t>
            </a:r>
            <a:r>
              <a:rPr lang="en-US" baseline="30000" dirty="0"/>
              <a:t>st</a:t>
            </a:r>
            <a:r>
              <a:rPr lang="en-US" dirty="0"/>
              <a:t> </a:t>
            </a:r>
            <a:r>
              <a:rPr lang="en-US" dirty="0" smtClean="0"/>
              <a:t>they </a:t>
            </a:r>
            <a:r>
              <a:rPr lang="en-US" dirty="0"/>
              <a:t>wanted to completely design their own type</a:t>
            </a:r>
            <a:r>
              <a:rPr lang="en-US" dirty="0" smtClean="0"/>
              <a:t> </a:t>
            </a:r>
          </a:p>
          <a:p>
            <a:pPr>
              <a:lnSpc>
                <a:spcPct val="200000"/>
              </a:lnSpc>
            </a:pPr>
            <a:r>
              <a:rPr lang="en-US" dirty="0" smtClean="0"/>
              <a:t>of </a:t>
            </a:r>
            <a:r>
              <a:rPr lang="en-US" dirty="0"/>
              <a:t>invention for helping plants grow on the </a:t>
            </a:r>
            <a:r>
              <a:rPr lang="en-US" dirty="0" smtClean="0"/>
              <a:t>Moon.  </a:t>
            </a:r>
            <a:r>
              <a:rPr lang="en-US" dirty="0"/>
              <a:t>I had to </a:t>
            </a:r>
            <a:r>
              <a:rPr lang="en-US" dirty="0" smtClean="0"/>
              <a:t>reign</a:t>
            </a:r>
          </a:p>
          <a:p>
            <a:pPr>
              <a:lnSpc>
                <a:spcPct val="200000"/>
              </a:lnSpc>
            </a:pPr>
            <a:r>
              <a:rPr lang="en-US" dirty="0" smtClean="0"/>
              <a:t> </a:t>
            </a:r>
            <a:r>
              <a:rPr lang="en-US" dirty="0"/>
              <a:t>them in order to follow the lessons in the Design Challenge. </a:t>
            </a:r>
          </a:p>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Testing and Evaluation</a:t>
            </a:r>
            <a:endParaRPr lang="en-US" dirty="0"/>
          </a:p>
        </p:txBody>
      </p:sp>
      <p:pic>
        <p:nvPicPr>
          <p:cNvPr id="5" name="Content Placeholder 4" descr="worksheets 5.1 jt.jpg"/>
          <p:cNvPicPr>
            <a:picLocks noGrp="1" noChangeAspect="1"/>
          </p:cNvPicPr>
          <p:nvPr>
            <p:ph sz="half" idx="1"/>
          </p:nvPr>
        </p:nvPicPr>
        <p:blipFill>
          <a:blip r:embed="rId2"/>
          <a:srcRect l="-18092" r="-18092"/>
          <a:stretch>
            <a:fillRect/>
          </a:stretch>
        </p:blipFill>
        <p:spPr/>
      </p:pic>
      <p:pic>
        <p:nvPicPr>
          <p:cNvPr id="6" name="Content Placeholder 5" descr="worksheets 5.2 jt.jpg"/>
          <p:cNvPicPr>
            <a:picLocks noGrp="1" noChangeAspect="1"/>
          </p:cNvPicPr>
          <p:nvPr>
            <p:ph sz="half" idx="2"/>
          </p:nvPr>
        </p:nvPicPr>
        <p:blipFill>
          <a:blip r:embed="rId3"/>
          <a:srcRect l="-3809" r="-3809"/>
          <a:stretch>
            <a:fillRect/>
          </a:stretch>
        </p:blip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Testing and Evaluation</a:t>
            </a:r>
            <a:endParaRPr lang="en-US" dirty="0"/>
          </a:p>
        </p:txBody>
      </p:sp>
      <p:pic>
        <p:nvPicPr>
          <p:cNvPr id="5" name="Content Placeholder 4" descr="worksheets 6.1 jg.jpg"/>
          <p:cNvPicPr>
            <a:picLocks noGrp="1" noChangeAspect="1"/>
          </p:cNvPicPr>
          <p:nvPr>
            <p:ph sz="half" idx="1"/>
          </p:nvPr>
        </p:nvPicPr>
        <p:blipFill>
          <a:blip r:embed="rId2"/>
          <a:srcRect l="-5621" r="-5621"/>
          <a:stretch>
            <a:fillRect/>
          </a:stretch>
        </p:blipFill>
        <p:spPr/>
      </p:pic>
      <p:pic>
        <p:nvPicPr>
          <p:cNvPr id="6" name="Content Placeholder 5" descr="worksheets 6.2.jpg"/>
          <p:cNvPicPr>
            <a:picLocks noGrp="1" noChangeAspect="1"/>
          </p:cNvPicPr>
          <p:nvPr>
            <p:ph sz="half" idx="2"/>
          </p:nvPr>
        </p:nvPicPr>
        <p:blipFill>
          <a:blip r:embed="rId3"/>
          <a:srcRect l="-669" r="-669"/>
          <a:stretch>
            <a:fillRect/>
          </a:stretch>
        </p:blip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Thoughts and opinions</a:t>
            </a:r>
            <a:endParaRPr lang="en-US" dirty="0"/>
          </a:p>
        </p:txBody>
      </p:sp>
      <p:pic>
        <p:nvPicPr>
          <p:cNvPr id="5" name="Content Placeholder 4" descr="worksheets 6.1 rod.jpg"/>
          <p:cNvPicPr>
            <a:picLocks noGrp="1" noChangeAspect="1"/>
          </p:cNvPicPr>
          <p:nvPr>
            <p:ph sz="half" idx="1"/>
          </p:nvPr>
        </p:nvPicPr>
        <p:blipFill>
          <a:blip r:embed="rId2"/>
          <a:srcRect l="-7799" r="-7799"/>
          <a:stretch>
            <a:fillRect/>
          </a:stretch>
        </p:blipFill>
        <p:spPr/>
      </p:pic>
      <p:pic>
        <p:nvPicPr>
          <p:cNvPr id="6" name="Content Placeholder 5" descr="worksheets 6.2 rod.jpg"/>
          <p:cNvPicPr>
            <a:picLocks noGrp="1" noChangeAspect="1"/>
          </p:cNvPicPr>
          <p:nvPr>
            <p:ph sz="half" idx="2"/>
          </p:nvPr>
        </p:nvPicPr>
        <p:blipFill>
          <a:blip r:embed="rId3"/>
          <a:srcRect l="-7539" r="-7539"/>
          <a:stretch>
            <a:fillRect/>
          </a:stretch>
        </p:blip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Lunar growth chamber</a:t>
            </a:r>
            <a:endParaRPr lang="en-US" dirty="0"/>
          </a:p>
        </p:txBody>
      </p:sp>
      <p:pic>
        <p:nvPicPr>
          <p:cNvPr id="5" name="Content Placeholder 4" descr="IMG_4926.JPG"/>
          <p:cNvPicPr>
            <a:picLocks noGrp="1" noChangeAspect="1"/>
          </p:cNvPicPr>
          <p:nvPr>
            <p:ph sz="half" idx="1"/>
          </p:nvPr>
        </p:nvPicPr>
        <p:blipFill>
          <a:blip r:embed="rId2"/>
          <a:srcRect t="-17474" b="-17474"/>
          <a:stretch>
            <a:fillRect/>
          </a:stretch>
        </p:blipFill>
        <p:spPr/>
      </p:pic>
      <p:pic>
        <p:nvPicPr>
          <p:cNvPr id="9" name="Content Placeholder 8" descr="lunar chamber.jpg"/>
          <p:cNvPicPr>
            <a:picLocks noGrp="1" noChangeAspect="1"/>
          </p:cNvPicPr>
          <p:nvPr>
            <p:ph sz="half" idx="2"/>
          </p:nvPr>
        </p:nvPicPr>
        <p:blipFill>
          <a:blip r:embed="rId3"/>
          <a:srcRect l="-15869" r="-15869"/>
          <a:stretch>
            <a:fillRect/>
          </a:stretch>
        </p:blip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the chamber</a:t>
            </a:r>
            <a:endParaRPr lang="en-US" dirty="0"/>
          </a:p>
        </p:txBody>
      </p:sp>
      <p:pic>
        <p:nvPicPr>
          <p:cNvPr id="5" name="VID00301.MP4">
            <a:hlinkClick r:id="" action="ppaction://media"/>
          </p:cNvPr>
          <p:cNvPicPr/>
          <p:nvPr>
            <p:ph sz="half" idx="1"/>
            <a:videoFile r:link="rId1"/>
          </p:nvPr>
        </p:nvPicPr>
        <p:blipFill>
          <a:blip r:embed="rId4"/>
          <a:stretch>
            <a:fillRect/>
          </a:stretch>
        </p:blipFill>
        <p:spPr>
          <a:xfrm>
            <a:off x="457200" y="2941389"/>
            <a:ext cx="3932238" cy="2211884"/>
          </a:xfrm>
        </p:spPr>
      </p:pic>
      <p:pic>
        <p:nvPicPr>
          <p:cNvPr id="6" name="VID00318.MP4">
            <a:hlinkClick r:id="" action="ppaction://media"/>
          </p:cNvPr>
          <p:cNvPicPr/>
          <p:nvPr>
            <p:ph sz="half" idx="2"/>
            <a:videoFile r:link="rId2"/>
          </p:nvPr>
        </p:nvPicPr>
        <p:blipFill>
          <a:blip r:embed="rId4"/>
          <a:stretch>
            <a:fillRect/>
          </a:stretch>
        </p:blipFill>
        <p:spPr>
          <a:xfrm>
            <a:off x="4754563" y="2941390"/>
            <a:ext cx="3932237" cy="221188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033" fill="hold"/>
                                        <p:tgtEl>
                                          <p:spTgt spid="5"/>
                                        </p:tgtEl>
                                      </p:cBhvr>
                                    </p:cmd>
                                  </p:childTnLst>
                                </p:cTn>
                              </p:par>
                            </p:childTnLst>
                          </p:cTn>
                        </p:par>
                        <p:par>
                          <p:cTn id="7" fill="hold">
                            <p:stCondLst>
                              <p:cond delay="43033"/>
                            </p:stCondLst>
                            <p:childTnLst>
                              <p:par>
                                <p:cTn id="8" presetID="1" presetClass="mediacall" presetSubtype="0" fill="hold" nodeType="afterEffect">
                                  <p:stCondLst>
                                    <p:cond delay="0"/>
                                  </p:stCondLst>
                                  <p:childTnLst>
                                    <p:cmd type="call" cmd="playFrom(0.0)">
                                      <p:cBhvr>
                                        <p:cTn id="9" dur="304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endCondLst>
                    <p:cond evt="onNext" delay="0">
                      <p:tgtEl>
                        <p:sldTgt/>
                      </p:tgtEl>
                    </p:cond>
                    <p:cond evt="onPrev" delay="0">
                      <p:tgtEl>
                        <p:sldTgt/>
                      </p:tgtEl>
                    </p:cond>
                  </p:endCondLst>
                </p:cTn>
                <p:tgtEl>
                  <p:spTgt spid="5"/>
                </p:tgtEl>
              </p:cMediaNode>
            </p:video>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video>
              <p:cMediaNode>
                <p:cTn id="16" fill="hold" display="0">
                  <p:stCondLst>
                    <p:cond delay="indefinite"/>
                  </p:stCondLst>
                  <p:endCondLst>
                    <p:cond evt="onNext" delay="0">
                      <p:tgtEl>
                        <p:sldTgt/>
                      </p:tgtEl>
                    </p:cond>
                    <p:cond evt="onPrev" delay="0">
                      <p:tgtEl>
                        <p:sldTgt/>
                      </p:tgtEl>
                    </p:cond>
                  </p:endCondLst>
                </p:cTn>
                <p:tgtEl>
                  <p:spTgt spid="6"/>
                </p:tgtEl>
              </p:cMediaNode>
            </p:video>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Final Thoughts</a:t>
            </a:r>
            <a:endParaRPr lang="en-US" dirty="0"/>
          </a:p>
        </p:txBody>
      </p:sp>
      <p:sp>
        <p:nvSpPr>
          <p:cNvPr id="6" name="TextBox 5"/>
          <p:cNvSpPr txBox="1"/>
          <p:nvPr/>
        </p:nvSpPr>
        <p:spPr>
          <a:xfrm>
            <a:off x="457200" y="2133600"/>
            <a:ext cx="8229600" cy="3139321"/>
          </a:xfrm>
          <a:prstGeom prst="rect">
            <a:avLst/>
          </a:prstGeom>
          <a:noFill/>
        </p:spPr>
        <p:txBody>
          <a:bodyPr wrap="square" rtlCol="0">
            <a:spAutoFit/>
          </a:bodyPr>
          <a:lstStyle/>
          <a:p>
            <a:r>
              <a:rPr lang="en-US" dirty="0" smtClean="0"/>
              <a:t>After a couple sessions in late November  of evaluating, modifying, checking, tweaking, and pondering, the students decided to let the chamber sit. Although they felt that they could still improve the chamber, we were all worried that the seeds would be disrupted if they were jostled too much.</a:t>
            </a:r>
          </a:p>
          <a:p>
            <a:endParaRPr lang="en-US" dirty="0" smtClean="0"/>
          </a:p>
          <a:p>
            <a:r>
              <a:rPr lang="en-US" dirty="0" smtClean="0"/>
              <a:t>Our basil seeds are growing, and the Early Engineers check on them frequently. They are quite proud of their construction, and they wanted to share their work with their peers. The engineers worked on posters to hang up in the hallway, and we also showed the other third grade students the video that I put together.</a:t>
            </a:r>
          </a:p>
          <a:p>
            <a:endParaRPr lang="en-US" dirty="0" smtClean="0"/>
          </a:p>
          <a:p>
            <a:r>
              <a:rPr lang="en-US" dirty="0" smtClean="0"/>
              <a:t>Next on our list of things to do: Write a letter with recommendations to NASA…</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Sharing our results</a:t>
            </a:r>
            <a:endParaRPr lang="en-US" dirty="0"/>
          </a:p>
        </p:txBody>
      </p:sp>
      <p:pic>
        <p:nvPicPr>
          <p:cNvPr id="5" name="Content Placeholder 4" descr="watching dvd.jpg"/>
          <p:cNvPicPr>
            <a:picLocks noGrp="1" noChangeAspect="1"/>
          </p:cNvPicPr>
          <p:nvPr>
            <p:ph sz="half" idx="1"/>
          </p:nvPr>
        </p:nvPicPr>
        <p:blipFill>
          <a:blip r:embed="rId2"/>
          <a:srcRect t="-11259" b="-11259"/>
          <a:stretch>
            <a:fillRect/>
          </a:stretch>
        </p:blipFill>
        <p:spPr/>
      </p:pic>
      <p:pic>
        <p:nvPicPr>
          <p:cNvPr id="7" name="Content Placeholder 6" descr="lunar capsule.jpg"/>
          <p:cNvPicPr>
            <a:picLocks noGrp="1" noChangeAspect="1"/>
          </p:cNvPicPr>
          <p:nvPr>
            <p:ph sz="half" idx="2"/>
          </p:nvPr>
        </p:nvPicPr>
        <p:blipFill>
          <a:blip r:embed="rId3"/>
          <a:srcRect l="-12410" r="-12410"/>
          <a:stretch>
            <a:fillRect/>
          </a:stretch>
        </p:blipFill>
        <p:spPr/>
      </p:pic>
      <p:sp>
        <p:nvSpPr>
          <p:cNvPr id="6" name="TextBox 5"/>
          <p:cNvSpPr txBox="1"/>
          <p:nvPr/>
        </p:nvSpPr>
        <p:spPr>
          <a:xfrm>
            <a:off x="762000" y="6037729"/>
            <a:ext cx="3365024" cy="369332"/>
          </a:xfrm>
          <a:prstGeom prst="rect">
            <a:avLst/>
          </a:prstGeom>
          <a:noFill/>
        </p:spPr>
        <p:txBody>
          <a:bodyPr wrap="none" rtlCol="0">
            <a:spAutoFit/>
          </a:bodyPr>
          <a:lstStyle/>
          <a:p>
            <a:r>
              <a:rPr lang="en-US" dirty="0" smtClean="0"/>
              <a:t>Showing our movie to classmates</a:t>
            </a:r>
            <a:endParaRPr lang="en-US" dirty="0"/>
          </a:p>
        </p:txBody>
      </p:sp>
      <p:sp>
        <p:nvSpPr>
          <p:cNvPr id="8" name="TextBox 7"/>
          <p:cNvSpPr txBox="1"/>
          <p:nvPr/>
        </p:nvSpPr>
        <p:spPr>
          <a:xfrm>
            <a:off x="5334000" y="6037729"/>
            <a:ext cx="3172526" cy="369332"/>
          </a:xfrm>
          <a:prstGeom prst="rect">
            <a:avLst/>
          </a:prstGeom>
          <a:noFill/>
        </p:spPr>
        <p:txBody>
          <a:bodyPr wrap="square" rtlCol="0">
            <a:spAutoFit/>
          </a:bodyPr>
          <a:lstStyle/>
          <a:p>
            <a:r>
              <a:rPr lang="en-US" dirty="0" smtClean="0"/>
              <a:t>A poster hung up in the hallway</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Context</a:t>
            </a:r>
            <a:endParaRPr lang="en-US" dirty="0"/>
          </a:p>
        </p:txBody>
      </p:sp>
      <p:sp>
        <p:nvSpPr>
          <p:cNvPr id="4" name="Text Placeholder 3"/>
          <p:cNvSpPr>
            <a:spLocks noGrp="1"/>
          </p:cNvSpPr>
          <p:nvPr>
            <p:ph type="body" sz="half" idx="2"/>
          </p:nvPr>
        </p:nvSpPr>
        <p:spPr/>
        <p:txBody>
          <a:bodyPr/>
          <a:lstStyle/>
          <a:p>
            <a:r>
              <a:rPr lang="en-US" dirty="0" smtClean="0"/>
              <a:t>This group of students is interested in outer space, and they had no problem understanding that astronauts would need to be able to harvest their own food. After learning about the Moon, the students considered the soil, the temperature, the lack of sunlight, the need for compost or vitamins, and they especially thought about the air that both humans and plants would require.</a:t>
            </a:r>
            <a:endParaRPr lang="en-US" dirty="0"/>
          </a:p>
        </p:txBody>
      </p:sp>
      <p:pic>
        <p:nvPicPr>
          <p:cNvPr id="7" name="Content Placeholder 6" descr="learn about moon.jpg"/>
          <p:cNvPicPr>
            <a:picLocks noGrp="1" noChangeAspect="1"/>
          </p:cNvPicPr>
          <p:nvPr>
            <p:ph idx="1"/>
          </p:nvPr>
        </p:nvPicPr>
        <p:blipFill>
          <a:blip r:embed="rId2"/>
          <a:srcRect l="-25574" r="-25574"/>
          <a:stretch>
            <a:fillRect/>
          </a:stretch>
        </p:blip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smtClean="0"/>
              <a:t>Quality Air Control</a:t>
            </a:r>
            <a:endParaRPr lang="en-US" dirty="0"/>
          </a:p>
        </p:txBody>
      </p:sp>
      <p:sp>
        <p:nvSpPr>
          <p:cNvPr id="7" name="Vertical Text Placeholder 6"/>
          <p:cNvSpPr>
            <a:spLocks noGrp="1"/>
          </p:cNvSpPr>
          <p:nvPr>
            <p:ph idx="1"/>
          </p:nvPr>
        </p:nvSpPr>
        <p:spPr/>
        <p:txBody>
          <a:bodyPr>
            <a:normAutofit/>
          </a:bodyPr>
          <a:lstStyle/>
          <a:p>
            <a:r>
              <a:rPr lang="en-US" dirty="0" smtClean="0"/>
              <a:t>Since we were a small group working together, it was natural that we would all hear each other’s ideas and work them out as a team. We can’t remember who first thought of it, but one student in our second session on October 28th discussed the idea of capturing astronauts’ exhaled carbon dioxide and storing it in a spot in their helmets, to be released at a later time for the plants. Everyone was immediately on board, and all the students were excited to sketch pictures of their ideas for “Air Exchange Helmets.” </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 Exchange Helmets</a:t>
            </a:r>
            <a:endParaRPr lang="en-US" dirty="0"/>
          </a:p>
        </p:txBody>
      </p:sp>
      <p:pic>
        <p:nvPicPr>
          <p:cNvPr id="10" name="Content Placeholder 9" descr="helmet rodrigo.jpg"/>
          <p:cNvPicPr>
            <a:picLocks noGrp="1" noChangeAspect="1"/>
          </p:cNvPicPr>
          <p:nvPr>
            <p:ph sz="half" idx="2"/>
          </p:nvPr>
        </p:nvPicPr>
        <p:blipFill>
          <a:blip r:embed="rId2"/>
          <a:srcRect l="-10722" r="-10722"/>
          <a:stretch>
            <a:fillRect/>
          </a:stretch>
        </p:blipFill>
        <p:spPr/>
      </p:pic>
      <p:pic>
        <p:nvPicPr>
          <p:cNvPr id="9" name="Content Placeholder 8" descr="helmet2.jpg"/>
          <p:cNvPicPr>
            <a:picLocks noGrp="1" noChangeAspect="1"/>
          </p:cNvPicPr>
          <p:nvPr>
            <p:ph sz="half" idx="1"/>
          </p:nvPr>
        </p:nvPicPr>
        <p:blipFill>
          <a:blip r:embed="rId3"/>
          <a:srcRect t="-15580" b="-15580"/>
          <a:stretch>
            <a:fillRect/>
          </a:stretch>
        </p:blipFill>
        <p:spPr/>
      </p:pic>
      <p:sp>
        <p:nvSpPr>
          <p:cNvPr id="11" name="TextBox 10"/>
          <p:cNvSpPr txBox="1"/>
          <p:nvPr/>
        </p:nvSpPr>
        <p:spPr>
          <a:xfrm>
            <a:off x="685800" y="2057401"/>
            <a:ext cx="3406627" cy="369332"/>
          </a:xfrm>
          <a:prstGeom prst="rect">
            <a:avLst/>
          </a:prstGeom>
          <a:noFill/>
        </p:spPr>
        <p:txBody>
          <a:bodyPr wrap="none" rtlCol="0">
            <a:spAutoFit/>
          </a:bodyPr>
          <a:lstStyle/>
          <a:p>
            <a:r>
              <a:rPr lang="en-US" dirty="0" smtClean="0"/>
              <a:t>All the students designed helmets</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Learning about electricity</a:t>
            </a:r>
            <a:endParaRPr lang="en-US" dirty="0"/>
          </a:p>
        </p:txBody>
      </p:sp>
      <p:sp>
        <p:nvSpPr>
          <p:cNvPr id="6" name="Text Placeholder 5"/>
          <p:cNvSpPr>
            <a:spLocks noGrp="1"/>
          </p:cNvSpPr>
          <p:nvPr>
            <p:ph type="body" idx="1"/>
          </p:nvPr>
        </p:nvSpPr>
        <p:spPr/>
        <p:txBody>
          <a:bodyPr/>
          <a:lstStyle/>
          <a:p>
            <a:r>
              <a:rPr lang="en-US" dirty="0" smtClean="0"/>
              <a:t>Students enjoyed working with batteries, wire, and </a:t>
            </a:r>
            <a:r>
              <a:rPr lang="en-US" dirty="0" err="1" smtClean="0"/>
              <a:t>lightbulbs</a:t>
            </a:r>
            <a:r>
              <a:rPr lang="en-US" dirty="0" smtClean="0"/>
              <a:t> to investigate how to produce light via a closed electric circuit</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Researching electricity</a:t>
            </a:r>
            <a:endParaRPr lang="en-US" dirty="0"/>
          </a:p>
        </p:txBody>
      </p:sp>
      <p:pic>
        <p:nvPicPr>
          <p:cNvPr id="5" name="MVI_4913.AVI">
            <a:hlinkClick r:id="" action="ppaction://media"/>
          </p:cNvPr>
          <p:cNvPicPr/>
          <p:nvPr>
            <p:ph sz="half" idx="1"/>
            <a:videoFile r:link="rId1"/>
          </p:nvPr>
        </p:nvPicPr>
        <p:blipFill>
          <a:blip r:embed="rId4"/>
          <a:stretch>
            <a:fillRect/>
          </a:stretch>
        </p:blipFill>
        <p:spPr>
          <a:xfrm>
            <a:off x="457200" y="2572742"/>
            <a:ext cx="3932238" cy="2949179"/>
          </a:xfrm>
        </p:spPr>
      </p:pic>
      <p:pic>
        <p:nvPicPr>
          <p:cNvPr id="6" name="MVI_4923.AVI">
            <a:hlinkClick r:id="" action="ppaction://media"/>
          </p:cNvPr>
          <p:cNvPicPr/>
          <p:nvPr>
            <p:ph sz="half" idx="2"/>
            <a:videoFile r:link="rId2"/>
          </p:nvPr>
        </p:nvPicPr>
        <p:blipFill>
          <a:blip r:embed="rId5"/>
          <a:stretch>
            <a:fillRect/>
          </a:stretch>
        </p:blipFill>
        <p:spPr>
          <a:xfrm>
            <a:off x="4754563" y="2572742"/>
            <a:ext cx="3932237" cy="2949178"/>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233" fill="hold"/>
                                        <p:tgtEl>
                                          <p:spTgt spid="5"/>
                                        </p:tgtEl>
                                      </p:cBhvr>
                                    </p:cmd>
                                  </p:childTnLst>
                                </p:cTn>
                              </p:par>
                            </p:childTnLst>
                          </p:cTn>
                        </p:par>
                        <p:par>
                          <p:cTn id="7" fill="hold">
                            <p:stCondLst>
                              <p:cond delay="38233"/>
                            </p:stCondLst>
                            <p:childTnLst>
                              <p:par>
                                <p:cTn id="8" presetID="1" presetClass="mediacall" presetSubtype="0" fill="hold" nodeType="afterEffect">
                                  <p:stCondLst>
                                    <p:cond delay="0"/>
                                  </p:stCondLst>
                                  <p:childTnLst>
                                    <p:cmd type="call" cmd="playFrom(0.0)">
                                      <p:cBhvr>
                                        <p:cTn id="9" dur="28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endCondLst>
                    <p:cond evt="onNext" delay="0">
                      <p:tgtEl>
                        <p:sldTgt/>
                      </p:tgtEl>
                    </p:cond>
                    <p:cond evt="onPrev" delay="0">
                      <p:tgtEl>
                        <p:sldTgt/>
                      </p:tgtEl>
                    </p:cond>
                  </p:endCondLst>
                </p:cTn>
                <p:tgtEl>
                  <p:spTgt spid="5"/>
                </p:tgtEl>
              </p:cMediaNode>
            </p:video>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video>
              <p:cMediaNode>
                <p:cTn id="16" fill="hold" display="0">
                  <p:stCondLst>
                    <p:cond delay="indefinite"/>
                  </p:stCondLst>
                  <p:endCondLst>
                    <p:cond evt="onNext" delay="0">
                      <p:tgtEl>
                        <p:sldTgt/>
                      </p:tgtEl>
                    </p:cond>
                    <p:cond evt="onPrev" delay="0">
                      <p:tgtEl>
                        <p:sldTgt/>
                      </p:tgtEl>
                    </p:cond>
                  </p:endCondLst>
                </p:cTn>
                <p:tgtEl>
                  <p:spTgt spid="6"/>
                </p:tgtEl>
              </p:cMediaNode>
            </p:video>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Experimenting</a:t>
            </a:r>
            <a:endParaRPr lang="en-US" dirty="0"/>
          </a:p>
        </p:txBody>
      </p:sp>
      <p:pic>
        <p:nvPicPr>
          <p:cNvPr id="4" name="Content Placeholder 3" descr="IMG_4920.JPG"/>
          <p:cNvPicPr>
            <a:picLocks noGrp="1" noChangeAspect="1"/>
          </p:cNvPicPr>
          <p:nvPr>
            <p:ph idx="1"/>
          </p:nvPr>
        </p:nvPicPr>
        <p:blipFill>
          <a:blip r:embed="rId2"/>
          <a:srcRect l="-27885" r="-27885"/>
          <a:stretch>
            <a:fillRect/>
          </a:stretch>
        </p:blip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Observations and a To Do List</a:t>
            </a:r>
            <a:endParaRPr lang="en-US" dirty="0"/>
          </a:p>
        </p:txBody>
      </p:sp>
      <p:pic>
        <p:nvPicPr>
          <p:cNvPr id="5" name="Content Placeholder 4" descr="electrical circuit.jpg"/>
          <p:cNvPicPr>
            <a:picLocks noGrp="1" noChangeAspect="1"/>
          </p:cNvPicPr>
          <p:nvPr>
            <p:ph sz="half" idx="1"/>
          </p:nvPr>
        </p:nvPicPr>
        <p:blipFill>
          <a:blip r:embed="rId2"/>
          <a:srcRect l="-3356" r="-3356"/>
          <a:stretch>
            <a:fillRect/>
          </a:stretch>
        </p:blipFill>
        <p:spPr/>
      </p:pic>
      <p:pic>
        <p:nvPicPr>
          <p:cNvPr id="6" name="Content Placeholder 5" descr="to do list.jpg"/>
          <p:cNvPicPr>
            <a:picLocks noGrp="1" noChangeAspect="1"/>
          </p:cNvPicPr>
          <p:nvPr>
            <p:ph sz="half" idx="2"/>
          </p:nvPr>
        </p:nvPicPr>
        <p:blipFill>
          <a:blip r:embed="rId3"/>
          <a:srcRect t="-70111" b="-70111"/>
          <a:stretch>
            <a:fillRect/>
          </a:stretch>
        </p:blipFill>
        <p:spPr>
          <a:xfrm>
            <a:off x="4754880" y="2057401"/>
            <a:ext cx="3931920" cy="3980328"/>
          </a:xfrm>
        </p:spPr>
      </p:pic>
      <p:sp>
        <p:nvSpPr>
          <p:cNvPr id="7" name="TextBox 6"/>
          <p:cNvSpPr txBox="1"/>
          <p:nvPr/>
        </p:nvSpPr>
        <p:spPr>
          <a:xfrm>
            <a:off x="4754880" y="2438400"/>
            <a:ext cx="3931920" cy="646331"/>
          </a:xfrm>
          <a:prstGeom prst="rect">
            <a:avLst/>
          </a:prstGeom>
          <a:noFill/>
          <a:effectLst>
            <a:glow rad="101600">
              <a:schemeClr val="accent3">
                <a:alpha val="75000"/>
              </a:schemeClr>
            </a:glow>
          </a:effectLst>
        </p:spPr>
        <p:txBody>
          <a:bodyPr wrap="square" rtlCol="0">
            <a:spAutoFit/>
          </a:bodyPr>
          <a:lstStyle/>
          <a:p>
            <a:r>
              <a:rPr lang="en-US"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Students gave themselves tasks to complete or research to conduct</a:t>
            </a:r>
            <a:endParaRPr lang="en-US"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3" Type="http://schemas.openxmlformats.org/officeDocument/2006/relationships/image" Target="../media/image3.jpeg"/><Relationship Id="rId1" Type="http://schemas.openxmlformats.org/officeDocument/2006/relationships/image" Target="../media/image1.jpeg"/></Relationships>
</file>

<file path=ppt/theme/theme1.xml><?xml version="1.0" encoding="utf-8"?>
<a:theme xmlns:a="http://schemas.openxmlformats.org/drawingml/2006/main" name="Focus">
  <a:themeElements>
    <a:clrScheme name="Focus">
      <a:dk1>
        <a:sysClr val="windowText" lastClr="000000"/>
      </a:dk1>
      <a:lt1>
        <a:sysClr val="window" lastClr="FFFFFF"/>
      </a:lt1>
      <a:dk2>
        <a:srgbClr val="0064E2"/>
      </a:dk2>
      <a:lt2>
        <a:srgbClr val="B5D2F5"/>
      </a:lt2>
      <a:accent1>
        <a:srgbClr val="FFB91D"/>
      </a:accent1>
      <a:accent2>
        <a:srgbClr val="F97817"/>
      </a:accent2>
      <a:accent3>
        <a:srgbClr val="6DE304"/>
      </a:accent3>
      <a:accent4>
        <a:srgbClr val="FF0000"/>
      </a:accent4>
      <a:accent5>
        <a:srgbClr val="732BEA"/>
      </a:accent5>
      <a:accent6>
        <a:srgbClr val="C913AD"/>
      </a:accent6>
      <a:hlink>
        <a:srgbClr val="FFE400"/>
      </a:hlink>
      <a:folHlink>
        <a:srgbClr val="A3EC62"/>
      </a:folHlink>
    </a:clrScheme>
    <a:fontScheme name="Focus">
      <a:majorFont>
        <a:latin typeface="Corbel"/>
        <a:ea typeface=""/>
        <a:cs typeface=""/>
        <a:font script="Jpan" typeface="ＭＳ ゴシック"/>
      </a:majorFont>
      <a:minorFont>
        <a:latin typeface="Corbel"/>
        <a:ea typeface=""/>
        <a:cs typeface=""/>
        <a:font script="Jpan" typeface="ＭＳ ゴシック"/>
      </a:minorFont>
    </a:fontScheme>
    <a:fmtScheme name="Focus">
      <a:fillStyleLst>
        <a:solidFill>
          <a:schemeClr val="phClr"/>
        </a:solidFill>
        <a:solidFill>
          <a:schemeClr val="phClr"/>
        </a:solidFill>
        <a:solidFill>
          <a:schemeClr val="phClr">
            <a:satMod val="150000"/>
          </a:schemeClr>
        </a:solidFill>
      </a:fillStyleLst>
      <a:lnStyleLst>
        <a:ln w="19050" cap="flat" cmpd="sng" algn="ctr">
          <a:solidFill>
            <a:schemeClr val="phClr">
              <a:shade val="95000"/>
              <a:satMod val="105000"/>
            </a:schemeClr>
          </a:solidFill>
          <a:prstDash val="solid"/>
        </a:ln>
        <a:ln w="38100" cap="flat" cmpd="sng" algn="ctr">
          <a:solidFill>
            <a:schemeClr val="phClr"/>
          </a:solidFill>
          <a:prstDash val="solid"/>
        </a:ln>
        <a:ln w="508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101600" dist="63500" dir="4200000" algn="br" rotWithShape="0">
              <a:srgbClr val="000000">
                <a:alpha val="50000"/>
              </a:srgbClr>
            </a:outerShdw>
          </a:effectLst>
        </a:effectStyle>
        <a:effectStyle>
          <a:effectLst>
            <a:glow rad="101600">
              <a:schemeClr val="lt1">
                <a:alpha val="40000"/>
              </a:schemeClr>
            </a:glow>
          </a:effectLst>
          <a:scene3d>
            <a:camera prst="orthographicFront">
              <a:rot lat="0" lon="0" rev="0"/>
            </a:camera>
            <a:lightRig rig="soft" dir="r">
              <a:rot lat="0" lon="0" rev="5400000"/>
            </a:lightRig>
          </a:scene3d>
          <a:sp3d prstMaterial="softmetal">
            <a:bevelT w="31750" h="63500"/>
          </a:sp3d>
        </a:effectStyle>
      </a:effectStyleLst>
      <a:bgFillStyleLst>
        <a:blipFill rotWithShape="1">
          <a:blip xmlns:r="http://schemas.openxmlformats.org/officeDocument/2006/relationships" r:embed="rId1">
            <a:duotone>
              <a:schemeClr val="phClr">
                <a:tint val="80000"/>
                <a:shade val="10000"/>
                <a:satMod val="250000"/>
              </a:schemeClr>
              <a:schemeClr val="phClr">
                <a:tint val="70000"/>
                <a:alpha val="80000"/>
                <a:satMod val="250000"/>
              </a:schemeClr>
            </a:duotone>
          </a:blip>
          <a:stretch/>
        </a:blipFill>
        <a:blipFill rotWithShape="1">
          <a:blip xmlns:r="http://schemas.openxmlformats.org/officeDocument/2006/relationships" r:embed="rId2">
            <a:duotone>
              <a:schemeClr val="phClr">
                <a:tint val="80000"/>
                <a:shade val="10000"/>
                <a:satMod val="250000"/>
              </a:schemeClr>
              <a:schemeClr val="phClr">
                <a:tint val="70000"/>
                <a:alpha val="80000"/>
                <a:satMod val="250000"/>
              </a:schemeClr>
            </a:duotone>
          </a:blip>
          <a:stretch/>
        </a:blipFill>
        <a:blipFill rotWithShape="1">
          <a:blip xmlns:r="http://schemas.openxmlformats.org/officeDocument/2006/relationships" r:embed="rId3">
            <a:duotone>
              <a:schemeClr val="phClr">
                <a:tint val="80000"/>
                <a:shade val="10000"/>
                <a:satMod val="250000"/>
              </a:schemeClr>
              <a:schemeClr val="phClr">
                <a:tint val="70000"/>
                <a:alpha val="80000"/>
                <a:satMod val="2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Focus.thmx</Template>
  <TotalTime>122</TotalTime>
  <Words>776</Words>
  <Application>Microsoft Macintosh PowerPoint</Application>
  <PresentationFormat>On-screen Show (4:3)</PresentationFormat>
  <Paragraphs>57</Paragraphs>
  <Slides>26</Slides>
  <Notes>1</Notes>
  <HiddenSlides>0</HiddenSlides>
  <MMClips>5</MMClips>
  <ScaleCrop>false</ScaleCrop>
  <HeadingPairs>
    <vt:vector size="4" baseType="variant">
      <vt:variant>
        <vt:lpstr>Design Template</vt:lpstr>
      </vt:variant>
      <vt:variant>
        <vt:i4>1</vt:i4>
      </vt:variant>
      <vt:variant>
        <vt:lpstr>Slide Titles</vt:lpstr>
      </vt:variant>
      <vt:variant>
        <vt:i4>26</vt:i4>
      </vt:variant>
    </vt:vector>
  </HeadingPairs>
  <TitlesOfParts>
    <vt:vector size="27" baseType="lpstr">
      <vt:lpstr>Focus</vt:lpstr>
      <vt:lpstr>Early Engineers</vt:lpstr>
      <vt:lpstr>Slide 2</vt:lpstr>
      <vt:lpstr>The Context</vt:lpstr>
      <vt:lpstr>Quality Air Control</vt:lpstr>
      <vt:lpstr>Air Exchange Helmets</vt:lpstr>
      <vt:lpstr>Learning about electricity</vt:lpstr>
      <vt:lpstr>Researching electricity</vt:lpstr>
      <vt:lpstr>Experimenting</vt:lpstr>
      <vt:lpstr>Observations and a To Do List</vt:lpstr>
      <vt:lpstr>Where’s the water?</vt:lpstr>
      <vt:lpstr>Understanding water systems</vt:lpstr>
      <vt:lpstr>Water work</vt:lpstr>
      <vt:lpstr>Time to Design</vt:lpstr>
      <vt:lpstr>Design Time</vt:lpstr>
      <vt:lpstr>Slide 15</vt:lpstr>
      <vt:lpstr>Adjustment: let’s use recycled materials for the chamber.</vt:lpstr>
      <vt:lpstr>After sharing, students realized the need to make new sketches</vt:lpstr>
      <vt:lpstr>First Construction</vt:lpstr>
      <vt:lpstr>Testing and Evaluation</vt:lpstr>
      <vt:lpstr>Testing and Evaluation</vt:lpstr>
      <vt:lpstr>Testing and Evaluation</vt:lpstr>
      <vt:lpstr>Thoughts and opinions</vt:lpstr>
      <vt:lpstr>Lunar growth chamber</vt:lpstr>
      <vt:lpstr>Building the chamber</vt:lpstr>
      <vt:lpstr>Final Thoughts</vt:lpstr>
      <vt:lpstr>Sharing our results</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Early Engineers</dc:title>
  <dc:creator>NYCDOE Schools</dc:creator>
  <cp:lastModifiedBy>NYCDOE Schools</cp:lastModifiedBy>
  <cp:revision>4</cp:revision>
  <dcterms:created xsi:type="dcterms:W3CDTF">2009-12-08T01:46:31Z</dcterms:created>
  <dcterms:modified xsi:type="dcterms:W3CDTF">2009-12-08T03:48:42Z</dcterms:modified>
</cp:coreProperties>
</file>