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D8B7-B82A-4416-8203-0C1AEC14E4C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A811-C1B3-4E06-8737-8BCD4360F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6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D8B7-B82A-4416-8203-0C1AEC14E4C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A811-C1B3-4E06-8737-8BCD4360F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4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D8B7-B82A-4416-8203-0C1AEC14E4C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A811-C1B3-4E06-8737-8BCD4360F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D8B7-B82A-4416-8203-0C1AEC14E4C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A811-C1B3-4E06-8737-8BCD4360F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9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D8B7-B82A-4416-8203-0C1AEC14E4C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A811-C1B3-4E06-8737-8BCD4360F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D8B7-B82A-4416-8203-0C1AEC14E4C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A811-C1B3-4E06-8737-8BCD4360F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5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D8B7-B82A-4416-8203-0C1AEC14E4C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A811-C1B3-4E06-8737-8BCD4360F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2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D8B7-B82A-4416-8203-0C1AEC14E4C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A811-C1B3-4E06-8737-8BCD4360F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0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D8B7-B82A-4416-8203-0C1AEC14E4C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A811-C1B3-4E06-8737-8BCD4360F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5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D8B7-B82A-4416-8203-0C1AEC14E4C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A811-C1B3-4E06-8737-8BCD4360F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D8B7-B82A-4416-8203-0C1AEC14E4C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A811-C1B3-4E06-8737-8BCD4360F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2D8B7-B82A-4416-8203-0C1AEC14E4C5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A811-C1B3-4E06-8737-8BCD4360F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6" t="16000" r="30000" b="10001"/>
          <a:stretch>
            <a:fillRect/>
          </a:stretch>
        </p:blipFill>
        <p:spPr bwMode="auto">
          <a:xfrm>
            <a:off x="3657600" y="304800"/>
            <a:ext cx="4648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5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6" t="17999" r="30000" b="6000"/>
          <a:stretch>
            <a:fillRect/>
          </a:stretch>
        </p:blipFill>
        <p:spPr bwMode="auto">
          <a:xfrm>
            <a:off x="3657600" y="228600"/>
            <a:ext cx="4648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0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19000" r="33125" b="6000"/>
          <a:stretch>
            <a:fillRect/>
          </a:stretch>
        </p:blipFill>
        <p:spPr bwMode="auto">
          <a:xfrm>
            <a:off x="1905000" y="228600"/>
            <a:ext cx="3886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17000" r="33125" b="8000"/>
          <a:stretch>
            <a:fillRect/>
          </a:stretch>
        </p:blipFill>
        <p:spPr bwMode="auto">
          <a:xfrm>
            <a:off x="6172200" y="228600"/>
            <a:ext cx="3886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5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6" t="17000" r="30624" b="5000"/>
          <a:stretch>
            <a:fillRect/>
          </a:stretch>
        </p:blipFill>
        <p:spPr bwMode="auto">
          <a:xfrm>
            <a:off x="3657600" y="2286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00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6" t="19000" r="30000" b="5000"/>
          <a:stretch>
            <a:fillRect/>
          </a:stretch>
        </p:blipFill>
        <p:spPr bwMode="auto">
          <a:xfrm>
            <a:off x="3657600" y="304800"/>
            <a:ext cx="4648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00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7000" r="31876" b="6000"/>
          <a:stretch>
            <a:fillRect/>
          </a:stretch>
        </p:blipFill>
        <p:spPr bwMode="auto">
          <a:xfrm>
            <a:off x="1752600" y="152400"/>
            <a:ext cx="434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9000" r="33749" b="5000"/>
          <a:stretch>
            <a:fillRect/>
          </a:stretch>
        </p:blipFill>
        <p:spPr bwMode="auto">
          <a:xfrm>
            <a:off x="6248401" y="152400"/>
            <a:ext cx="41687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1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7999" r="31876" b="6000"/>
          <a:stretch>
            <a:fillRect/>
          </a:stretch>
        </p:blipFill>
        <p:spPr bwMode="auto">
          <a:xfrm>
            <a:off x="3810000" y="22860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73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Illinois State University, Dept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Joshua</dc:creator>
  <cp:lastModifiedBy>Brown, Joshua</cp:lastModifiedBy>
  <cp:revision>1</cp:revision>
  <dcterms:created xsi:type="dcterms:W3CDTF">2018-05-18T18:50:34Z</dcterms:created>
  <dcterms:modified xsi:type="dcterms:W3CDTF">2018-05-18T18:50:52Z</dcterms:modified>
</cp:coreProperties>
</file>