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6891" autoAdjust="0"/>
  </p:normalViewPr>
  <p:slideViewPr>
    <p:cSldViewPr snapToGrid="0" snapToObjects="1">
      <p:cViewPr>
        <p:scale>
          <a:sx n="100" d="100"/>
          <a:sy n="100" d="100"/>
        </p:scale>
        <p:origin x="-400" y="9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B20557F-D4A7-1A47-B111-254295CE75E5}" type="datetimeFigureOut">
              <a:rPr lang="en-US" smtClean="0"/>
              <a:t>6/25/12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76147E7-57F3-A343-BC2A-59085F84CB9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btc.montana.edu/ceres/default.ht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73866"/>
            <a:ext cx="7772400" cy="4284133"/>
          </a:xfrm>
        </p:spPr>
        <p:txBody>
          <a:bodyPr>
            <a:normAutofit/>
          </a:bodyPr>
          <a:lstStyle/>
          <a:p>
            <a:r>
              <a:rPr lang="en-US" u="sng" dirty="0" smtClean="0"/>
              <a:t>Components:</a:t>
            </a:r>
          </a:p>
          <a:p>
            <a:pPr algn="l">
              <a:buFont typeface="Arial"/>
              <a:buChar char="•"/>
            </a:pPr>
            <a:r>
              <a:rPr lang="en-US" dirty="0" smtClean="0"/>
              <a:t>NASA Themes</a:t>
            </a:r>
          </a:p>
          <a:p>
            <a:pPr algn="l">
              <a:buFont typeface="Arial"/>
              <a:buChar char="•"/>
            </a:pPr>
            <a:r>
              <a:rPr lang="en-US" dirty="0" smtClean="0"/>
              <a:t>Educational Activities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National Mathematics and Science Education Standards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K-12 Students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Focus on Astronomy and Astrobiology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Structured and </a:t>
            </a:r>
            <a:r>
              <a:rPr lang="en-US" sz="1297" dirty="0" err="1" smtClean="0"/>
              <a:t>Scaffolded</a:t>
            </a:r>
            <a:endParaRPr lang="en-US" sz="1297" dirty="0" smtClean="0"/>
          </a:p>
          <a:p>
            <a:pPr lvl="1" algn="l">
              <a:buFont typeface="Arial"/>
              <a:buChar char="•"/>
            </a:pPr>
            <a:r>
              <a:rPr lang="en-US" sz="1297" dirty="0" smtClean="0"/>
              <a:t>Broken Into Activities</a:t>
            </a:r>
          </a:p>
          <a:p>
            <a:pPr lvl="1" algn="l">
              <a:buFont typeface="Arial"/>
              <a:buChar char="•"/>
            </a:pPr>
            <a:r>
              <a:rPr lang="en-US" sz="1297" i="1" dirty="0" smtClean="0"/>
              <a:t>Answers not included</a:t>
            </a:r>
          </a:p>
          <a:p>
            <a:pPr algn="l">
              <a:buFont typeface="Arial"/>
              <a:buChar char="•"/>
            </a:pPr>
            <a:r>
              <a:rPr lang="en-US" dirty="0" smtClean="0"/>
              <a:t>Classroom Resources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Virtual missions to Jovian Planets and Jupiter</a:t>
            </a:r>
          </a:p>
          <a:p>
            <a:pPr lvl="1" algn="l">
              <a:buFont typeface="Arial"/>
              <a:buChar char="•"/>
            </a:pPr>
            <a:r>
              <a:rPr lang="en-US" sz="1297" dirty="0" smtClean="0"/>
              <a:t>Astronomy Data Internet Resources</a:t>
            </a:r>
          </a:p>
          <a:p>
            <a:pPr lvl="1" algn="l">
              <a:buFont typeface="Arial"/>
              <a:buChar char="•"/>
            </a:pPr>
            <a:r>
              <a:rPr lang="en-US" sz="1297" i="1" dirty="0" smtClean="0"/>
              <a:t>Some links broken, the level of complexity is high for some sites</a:t>
            </a:r>
          </a:p>
          <a:p>
            <a:pPr algn="l">
              <a:buFont typeface="Arial"/>
              <a:buChar char="•"/>
            </a:pPr>
            <a:r>
              <a:rPr lang="en-US" dirty="0" smtClean="0"/>
              <a:t>Internet Courses</a:t>
            </a:r>
          </a:p>
          <a:p>
            <a:pPr lvl="1" algn="l">
              <a:buFont typeface="Arial"/>
              <a:buChar char="•"/>
            </a:pPr>
            <a:r>
              <a:rPr lang="en-US" sz="1200" dirty="0" smtClean="0"/>
              <a:t>Offered through the National Teachers Enhancement Network</a:t>
            </a:r>
          </a:p>
          <a:p>
            <a:pPr lvl="1" algn="l">
              <a:buFont typeface="Arial"/>
              <a:buChar char="•"/>
            </a:pPr>
            <a:r>
              <a:rPr lang="en-US" sz="1200" i="1" dirty="0" smtClean="0"/>
              <a:t>Cost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CERES Project Resource Review</a:t>
            </a:r>
            <a:br>
              <a:rPr lang="en-US" dirty="0" smtClean="0"/>
            </a:br>
            <a:r>
              <a:rPr lang="en-US" sz="1800" dirty="0" smtClean="0"/>
              <a:t>Alice Cook Henke</a:t>
            </a:r>
            <a:br>
              <a:rPr lang="en-US" sz="1800" dirty="0" smtClean="0"/>
            </a:br>
            <a:r>
              <a:rPr lang="en-US" sz="1800" i="1" dirty="0" smtClean="0"/>
              <a:t>CERES Project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i="1" dirty="0" err="1" smtClean="0"/>
              <a:t>Nasa/msu</a:t>
            </a:r>
            <a:r>
              <a:rPr lang="en-US" sz="1800" i="1" dirty="0" smtClean="0"/>
              <a:t> </a:t>
            </a:r>
            <a:r>
              <a:rPr lang="en-US" sz="1800" i="1" dirty="0" err="1" smtClean="0"/>
              <a:t>bozeman-ceres</a:t>
            </a:r>
            <a:r>
              <a:rPr lang="en-US" sz="1800" i="1" dirty="0" smtClean="0"/>
              <a:t> project</a:t>
            </a:r>
            <a:r>
              <a:rPr lang="en-US" sz="1800" dirty="0" smtClean="0"/>
              <a:t>. (2004). Retrieved from </a:t>
            </a:r>
            <a:r>
              <a:rPr lang="en-US" sz="1800" u="sng" dirty="0" smtClean="0">
                <a:hlinkClick r:id="rId2"/>
              </a:rPr>
              <a:t>http://btc.montana.edu/ceres/</a:t>
            </a:r>
            <a:r>
              <a:rPr lang="en-US" sz="1800" u="sng" dirty="0" smtClean="0">
                <a:hlinkClick r:id="rId2"/>
              </a:rPr>
              <a:t>default.htm</a:t>
            </a:r>
            <a:r>
              <a:rPr lang="en-US" sz="1778" u="sng" dirty="0" smtClean="0"/>
              <a:t/>
            </a:r>
            <a:br>
              <a:rPr lang="en-US" sz="1778" u="sng" dirty="0" smtClean="0"/>
            </a:br>
            <a:r>
              <a:rPr lang="en-US" sz="1778" u="sng" dirty="0" smtClean="0"/>
              <a:t>Project </a:t>
            </a:r>
            <a:r>
              <a:rPr lang="en-US" sz="1778" u="sng" dirty="0" err="1" smtClean="0"/>
              <a:t>Dirctor</a:t>
            </a:r>
            <a:r>
              <a:rPr lang="en-US" sz="1778" u="sng" dirty="0" smtClean="0"/>
              <a:t>: George </a:t>
            </a:r>
            <a:r>
              <a:rPr lang="en-US" sz="1778" u="sng" dirty="0" err="1" smtClean="0"/>
              <a:t>Tutill</a:t>
            </a:r>
            <a:endParaRPr lang="en-US" dirty="0"/>
          </a:p>
        </p:txBody>
      </p:sp>
      <p:pic>
        <p:nvPicPr>
          <p:cNvPr id="4" name="Picture 3" descr="Screen shot 2012-06-25 at 11.54.13 P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70600" y="2573867"/>
            <a:ext cx="2641600" cy="2260600"/>
          </a:xfrm>
          <a:prstGeom prst="rect">
            <a:avLst/>
          </a:prstGeom>
        </p:spPr>
      </p:pic>
      <p:pic>
        <p:nvPicPr>
          <p:cNvPr id="5" name="Picture 4" descr="Screen shot 2012-06-25 at 11.54.21 P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0600" y="4834467"/>
            <a:ext cx="2641600" cy="17441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130810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Implementation in Summer School</a:t>
            </a:r>
            <a:br>
              <a:rPr lang="en-US" dirty="0" smtClean="0"/>
            </a:br>
            <a:r>
              <a:rPr lang="en-US" sz="1111" dirty="0" smtClean="0"/>
              <a:t>Educational Activities and Lessons: “Sun’s Impact on Earth’s Temperature” (functions and patterns), “How Much Do You Weigh on Distant Planets?” (quadratic functions, variables, patterns), “The Drake Equation: Estimating the Number of Civilizations in the Milky Way Galaxy” (estimation, reading graphs, patterns, equations)</a:t>
            </a:r>
            <a:r>
              <a:rPr lang="en-US" sz="1111" dirty="0" smtClean="0"/>
              <a:t/>
            </a:r>
            <a:br>
              <a:rPr lang="en-US" sz="1111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308100"/>
            <a:ext cx="8503920" cy="4790948"/>
          </a:xfrm>
        </p:spPr>
        <p:txBody>
          <a:bodyPr/>
          <a:lstStyle/>
          <a:p>
            <a:r>
              <a:rPr lang="en-US" sz="1200" dirty="0" smtClean="0"/>
              <a:t>Highlights:</a:t>
            </a:r>
          </a:p>
          <a:p>
            <a:pPr lvl="1"/>
            <a:r>
              <a:rPr lang="en-US" sz="1200" dirty="0" smtClean="0"/>
              <a:t>Use of technology (see applet at right)</a:t>
            </a:r>
          </a:p>
          <a:p>
            <a:pPr lvl="1"/>
            <a:r>
              <a:rPr lang="en-US" sz="1200" dirty="0" smtClean="0"/>
              <a:t>Connections to other programs (like Space Math)</a:t>
            </a:r>
          </a:p>
          <a:p>
            <a:pPr lvl="1"/>
            <a:r>
              <a:rPr lang="en-US" sz="1200" dirty="0" smtClean="0"/>
              <a:t>Very structured with great use </a:t>
            </a:r>
            <a:r>
              <a:rPr lang="en-US" sz="1200" smtClean="0"/>
              <a:t>of visuals</a:t>
            </a:r>
          </a:p>
          <a:p>
            <a:pPr lvl="1"/>
            <a:r>
              <a:rPr lang="en-US" sz="1200" dirty="0" smtClean="0"/>
              <a:t>Excellent connections to math (estimation, functions, etc..)</a:t>
            </a:r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4" descr="Screen shot 2012-06-26 at 11.12.01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1790" y="4513714"/>
            <a:ext cx="3889248" cy="2344286"/>
          </a:xfrm>
          <a:prstGeom prst="rect">
            <a:avLst/>
          </a:prstGeom>
        </p:spPr>
      </p:pic>
      <p:pic>
        <p:nvPicPr>
          <p:cNvPr id="6" name="Picture 5" descr="Screen shot 2012-06-26 at 11.11.10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790" y="1093873"/>
            <a:ext cx="3914134" cy="3378199"/>
          </a:xfrm>
          <a:prstGeom prst="rect">
            <a:avLst/>
          </a:prstGeom>
        </p:spPr>
      </p:pic>
      <p:pic>
        <p:nvPicPr>
          <p:cNvPr id="8" name="Picture 7" descr="Screen shot 2012-06-26 at 11.54.57 AM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752" y="2462127"/>
            <a:ext cx="3277566" cy="2935373"/>
          </a:xfrm>
          <a:prstGeom prst="rect">
            <a:avLst/>
          </a:prstGeom>
        </p:spPr>
      </p:pic>
      <p:pic>
        <p:nvPicPr>
          <p:cNvPr id="9" name="Picture 8" descr="Screen shot 2012-06-26 at 11.12.16 AM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9050" y="4686299"/>
            <a:ext cx="3167719" cy="191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818</TotalTime>
  <Words>218</Words>
  <Application>Microsoft Macintosh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Civic</vt:lpstr>
      <vt:lpstr>CERES Project Resource Review Alice Cook Henke CERES Project Nasa/msu bozeman-ceres project. (2004). Retrieved from http://btc.montana.edu/ceres/default.htm Project Dirctor: George Tutill</vt:lpstr>
      <vt:lpstr>Implementation in Summer School Educational Activities and Lessons: “Sun’s Impact on Earth’s Temperature” (functions and patterns), “How Much Do You Weigh on Distant Planets?” (quadratic functions, variables, patterns), “The Drake Equation: Estimating the Number of Civilizations in the Milky Way Galaxy” (estimation, reading graphs, patterns, equations)  </vt:lpstr>
    </vt:vector>
  </TitlesOfParts>
  <Company>Capital City PCS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CERES Project Review Alice Cook Henke http://btc.montana.edu/ceres/default.htm Project Dirctor: George Tutill</dc:title>
  <dc:creator>Alice Cook</dc:creator>
  <cp:lastModifiedBy>Alice Cook</cp:lastModifiedBy>
  <cp:revision>2</cp:revision>
  <dcterms:created xsi:type="dcterms:W3CDTF">2012-06-26T02:26:41Z</dcterms:created>
  <dcterms:modified xsi:type="dcterms:W3CDTF">2012-06-26T16:04:54Z</dcterms:modified>
</cp:coreProperties>
</file>