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C5A9B-17E6-406B-A4C0-EC88EA3FF0C2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3765B-B09B-4401-BCED-CAB7446BB6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3765B-B09B-4401-BCED-CAB7446BB6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9FAA5E8-71D1-48BA-9600-07D70308C35E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95336C6-03EB-4F47-8375-B6881329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ine Up With Math Log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5905500"/>
            <a:ext cx="5610225" cy="952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Smart Skies Logo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1292" y="5791200"/>
            <a:ext cx="1245108" cy="92918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685800" y="2895600"/>
            <a:ext cx="75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Why this topic/concept:  I chose this topic because I felt it would be a good introduction to the very first math unit I </a:t>
            </a:r>
            <a:r>
              <a:rPr lang="en-US" dirty="0" smtClean="0"/>
              <a:t>teach each year, geometry.  </a:t>
            </a:r>
            <a:r>
              <a:rPr lang="en-US" dirty="0" smtClean="0"/>
              <a:t>Geometry vocabulary is very difficult for fourth graders so I thought it might be helpful for them to see lines, line segments, rays, angles, points, intersecting lines, parallel lines, etc. in a real world </a:t>
            </a:r>
            <a:r>
              <a:rPr lang="en-US" dirty="0" smtClean="0"/>
              <a:t>setting while using a fun exciting program to solve distance-rate-time problems. 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47244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What’s New for Me:  The </a:t>
            </a:r>
            <a:r>
              <a:rPr lang="en-US" dirty="0" err="1" smtClean="0"/>
              <a:t>LineUp</a:t>
            </a:r>
            <a:r>
              <a:rPr lang="en-US" dirty="0" smtClean="0"/>
              <a:t> With Math project is </a:t>
            </a:r>
            <a:r>
              <a:rPr lang="en-US" dirty="0" smtClean="0"/>
              <a:t>completely </a:t>
            </a:r>
            <a:r>
              <a:rPr lang="en-US" dirty="0" smtClean="0"/>
              <a:t>new </a:t>
            </a:r>
            <a:r>
              <a:rPr lang="en-US" dirty="0" smtClean="0"/>
              <a:t>for me. I also have not </a:t>
            </a:r>
            <a:r>
              <a:rPr lang="en-US" dirty="0" smtClean="0"/>
              <a:t>previously </a:t>
            </a:r>
            <a:r>
              <a:rPr lang="en-US" dirty="0" smtClean="0"/>
              <a:t>used </a:t>
            </a:r>
            <a:r>
              <a:rPr lang="en-US" dirty="0" smtClean="0"/>
              <a:t>a simulator for the kids to check their work or test their </a:t>
            </a:r>
            <a:r>
              <a:rPr lang="en-US" dirty="0" smtClean="0"/>
              <a:t>solutions.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1066800"/>
            <a:ext cx="5105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NASA asset:  The Smart Skies:  </a:t>
            </a:r>
            <a:r>
              <a:rPr lang="en-US" dirty="0" err="1" smtClean="0"/>
              <a:t>LineUp</a:t>
            </a:r>
            <a:r>
              <a:rPr lang="en-US" dirty="0" smtClean="0"/>
              <a:t> with Math program is a NASA Asset I found while searching for ideas in the NASA Explorer Schools Program.  </a:t>
            </a:r>
            <a:r>
              <a:rPr lang="en-US" dirty="0" smtClean="0"/>
              <a:t>After very little explanation, </a:t>
            </a:r>
            <a:r>
              <a:rPr lang="en-US" dirty="0" smtClean="0"/>
              <a:t>found it very user friendly and adaptable for my fourth grade students.  It is all located online so it is free and easily accessible.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5800" y="3810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Tami McDonald</a:t>
            </a:r>
          </a:p>
          <a:p>
            <a:r>
              <a:rPr lang="en-US" dirty="0" smtClean="0"/>
              <a:t>Project Idea</a:t>
            </a:r>
            <a:endParaRPr lang="en-US" dirty="0"/>
          </a:p>
        </p:txBody>
      </p:sp>
      <p:pic>
        <p:nvPicPr>
          <p:cNvPr id="10" name="Picture 9" descr="LineUp_PosterGraphi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91200" y="228600"/>
            <a:ext cx="2857500" cy="2057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 descr="meatball_top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661032" y="5867400"/>
            <a:ext cx="1238982" cy="8477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184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Metro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Tami</dc:creator>
  <cp:lastModifiedBy>Tami</cp:lastModifiedBy>
  <cp:revision>5</cp:revision>
  <dcterms:created xsi:type="dcterms:W3CDTF">2011-08-05T04:51:06Z</dcterms:created>
  <dcterms:modified xsi:type="dcterms:W3CDTF">2011-08-05T21:36:03Z</dcterms:modified>
</cp:coreProperties>
</file>