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65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660"/>
  </p:normalViewPr>
  <p:slideViewPr>
    <p:cSldViewPr>
      <p:cViewPr varScale="1">
        <p:scale>
          <a:sx n="65" d="100"/>
          <a:sy n="65" d="100"/>
        </p:scale>
        <p:origin x="-67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34D09-FD56-4E8A-8310-505BBDC1CF4B}" type="datetimeFigureOut">
              <a:rPr lang="en-US" smtClean="0"/>
              <a:pPr/>
              <a:t>11/11/2010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43C87-95AB-4533-A563-F5397FF0E87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34D09-FD56-4E8A-8310-505BBDC1CF4B}" type="datetimeFigureOut">
              <a:rPr lang="en-US" smtClean="0"/>
              <a:pPr/>
              <a:t>11/11/2010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43C87-95AB-4533-A563-F5397FF0E8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34D09-FD56-4E8A-8310-505BBDC1CF4B}" type="datetimeFigureOut">
              <a:rPr lang="en-US" smtClean="0"/>
              <a:pPr/>
              <a:t>11/11/2010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43C87-95AB-4533-A563-F5397FF0E8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34D09-FD56-4E8A-8310-505BBDC1CF4B}" type="datetimeFigureOut">
              <a:rPr lang="en-US" smtClean="0"/>
              <a:pPr/>
              <a:t>11/11/2010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43C87-95AB-4533-A563-F5397FF0E8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34D09-FD56-4E8A-8310-505BBDC1CF4B}" type="datetimeFigureOut">
              <a:rPr lang="en-US" smtClean="0"/>
              <a:pPr/>
              <a:t>11/11/2010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FD243C87-95AB-4533-A563-F5397FF0E8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34D09-FD56-4E8A-8310-505BBDC1CF4B}" type="datetimeFigureOut">
              <a:rPr lang="en-US" smtClean="0"/>
              <a:pPr/>
              <a:t>11/11/2010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43C87-95AB-4533-A563-F5397FF0E8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34D09-FD56-4E8A-8310-505BBDC1CF4B}" type="datetimeFigureOut">
              <a:rPr lang="en-US" smtClean="0"/>
              <a:pPr/>
              <a:t>11/11/2010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43C87-95AB-4533-A563-F5397FF0E8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34D09-FD56-4E8A-8310-505BBDC1CF4B}" type="datetimeFigureOut">
              <a:rPr lang="en-US" smtClean="0"/>
              <a:pPr/>
              <a:t>11/11/2010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43C87-95AB-4533-A563-F5397FF0E8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34D09-FD56-4E8A-8310-505BBDC1CF4B}" type="datetimeFigureOut">
              <a:rPr lang="en-US" smtClean="0"/>
              <a:pPr/>
              <a:t>11/11/2010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43C87-95AB-4533-A563-F5397FF0E8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34D09-FD56-4E8A-8310-505BBDC1CF4B}" type="datetimeFigureOut">
              <a:rPr lang="en-US" smtClean="0"/>
              <a:pPr/>
              <a:t>11/11/2010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43C87-95AB-4533-A563-F5397FF0E8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34D09-FD56-4E8A-8310-505BBDC1CF4B}" type="datetimeFigureOut">
              <a:rPr lang="en-US" smtClean="0"/>
              <a:pPr/>
              <a:t>11/11/2010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43C87-95AB-4533-A563-F5397FF0E8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CB34D09-FD56-4E8A-8310-505BBDC1CF4B}" type="datetimeFigureOut">
              <a:rPr lang="en-US" smtClean="0"/>
              <a:pPr/>
              <a:t>11/11/2010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D243C87-95AB-4533-A563-F5397FF0E87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Temp\Temporary%20Internet%20Files\Content.IE5\SNK5YH8Z\MS910219145%5b1%5d.wav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8.wav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imgres?imgurl=http://www.lorien1973.com/wp-content/uploads/2007/02/polar_bear_kills_seal.jpg&amp;imgrefurl=http://www.warmingscaretactics.com/Polar_Bears.php&amp;usg=__YXPc1MmyQM5kybWBJl1-ncDqV1o=&amp;h=329&amp;w=500&amp;sz=60&amp;hl=en&amp;start=2&amp;zoom=1&amp;itbs=1&amp;tbnid=d-xJ0qMcMgauJM:&amp;tbnh=86&amp;tbnw=130&amp;prev=/images?q=polar+bear+eating/catching+a+fish&amp;hl=en&amp;safe=active&amp;biw=1004&amp;bih=414&amp;gbv=2&amp;tbs=isch:1" TargetMode="Externa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Relationship Id="rId6" Type="http://schemas.openxmlformats.org/officeDocument/2006/relationships/image" Target="../media/image8.wmf"/><Relationship Id="rId5" Type="http://schemas.openxmlformats.org/officeDocument/2006/relationships/image" Target="../media/image7.jpeg"/><Relationship Id="rId4" Type="http://schemas.openxmlformats.org/officeDocument/2006/relationships/hyperlink" Target="http://www.google.com/imgres?imgurl=http://static.howstuffworks.com/gif/polar-bear-3.jpg&amp;imgrefurl=http://animals.howstuffworks.com/mammals/polar-bear2.htm&amp;usg=__27QZXSML8k7fOPYkaG3WK9tg1To=&amp;h=263&amp;w=400&amp;sz=40&amp;hl=en&amp;start=1&amp;zoom=1&amp;itbs=1&amp;tbnid=KSdWZ-j8lYYDOM:&amp;tbnh=82&amp;tbnw=124&amp;prev=/images?q=polar+bear+eating/catching+a+fish&amp;hl=en&amp;safe=active&amp;biw=1004&amp;bih=414&amp;gbv=2&amp;tbs=isch:1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.png"/><Relationship Id="rId2" Type="http://schemas.openxmlformats.org/officeDocument/2006/relationships/audio" Target="file:///C:\Temp\Temporary%20Internet%20Files\Content.IE5\SNK5YH8Z\MS910219145%5b1%5d.wav" TargetMode="External"/><Relationship Id="rId1" Type="http://schemas.openxmlformats.org/officeDocument/2006/relationships/audio" Target="../media/audio3.wav"/><Relationship Id="rId6" Type="http://schemas.openxmlformats.org/officeDocument/2006/relationships/image" Target="../media/image12.png"/><Relationship Id="rId5" Type="http://schemas.openxmlformats.org/officeDocument/2006/relationships/image" Target="../media/image11.wmf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.wav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5.wav"/><Relationship Id="rId5" Type="http://schemas.openxmlformats.org/officeDocument/2006/relationships/image" Target="../media/image18.png"/><Relationship Id="rId4" Type="http://schemas.openxmlformats.org/officeDocument/2006/relationships/image" Target="../media/image8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6.wav"/><Relationship Id="rId6" Type="http://schemas.openxmlformats.org/officeDocument/2006/relationships/image" Target="../media/image18.png"/><Relationship Id="rId5" Type="http://schemas.openxmlformats.org/officeDocument/2006/relationships/image" Target="../media/image11.wmf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Temp\Temporary%20Internet%20Files\Content.IE5\SNK5YH8Z\MS900388407%5b1%5d.wav" TargetMode="Externa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7.wav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4800" y="381000"/>
            <a:ext cx="8550210" cy="1938992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0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Steps Of </a:t>
            </a:r>
            <a:r>
              <a:rPr lang="en-US" sz="60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Fossil Formation </a:t>
            </a:r>
            <a:endParaRPr lang="en-US" sz="60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14600" y="3276600"/>
            <a:ext cx="3647153" cy="1754326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By: </a:t>
            </a:r>
          </a:p>
          <a:p>
            <a:pPr algn="ctr"/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Zachary 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G.</a:t>
            </a:r>
            <a:endParaRPr lang="en-US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8" name="MS910219145[1]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 flipH="1">
            <a:off x="8763000" y="0"/>
            <a:ext cx="381000" cy="38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33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19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8200" y="304800"/>
            <a:ext cx="4685898" cy="923330"/>
          </a:xfrm>
          <a:prstGeom prst="rect">
            <a:avLst/>
          </a:prstGeom>
          <a:solidFill>
            <a:srgbClr val="FF00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Zachary 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G.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905000" y="1600200"/>
            <a:ext cx="2193228" cy="461665"/>
          </a:xfrm>
          <a:prstGeom prst="rect">
            <a:avLst/>
          </a:prstGeom>
          <a:solidFill>
            <a:srgbClr val="FF0000"/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2400" b="1" cap="all" spc="0" dirty="0" smtClean="0">
                <a:ln/>
                <a:solidFill>
                  <a:schemeClr val="accent4">
                    <a:lumMod val="7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AM science</a:t>
            </a:r>
            <a:endParaRPr lang="en-US" sz="2400" b="1" cap="all" spc="0" dirty="0">
              <a:ln/>
              <a:solidFill>
                <a:schemeClr val="accent4">
                  <a:lumMod val="75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7" name="MS900069281[1].wav">
            <a:hlinkClick r:id="" action="ppaction://media"/>
          </p:cNvPr>
          <p:cNvPicPr>
            <a:picLocks noRot="1" noChangeAspect="1"/>
          </p:cNvPicPr>
          <p:nvPr>
            <a:wavAudioFile r:embed="rId1" name="MS900069281[1].wav"/>
          </p:nvPr>
        </p:nvPicPr>
        <p:blipFill>
          <a:blip r:embed="rId3" cstate="print"/>
          <a:stretch>
            <a:fillRect/>
          </a:stretch>
        </p:blipFill>
        <p:spPr>
          <a:xfrm>
            <a:off x="8839200" y="0"/>
            <a:ext cx="304800" cy="304800"/>
          </a:xfrm>
          <a:prstGeom prst="rect">
            <a:avLst/>
          </a:prstGeom>
        </p:spPr>
      </p:pic>
      <p:pic>
        <p:nvPicPr>
          <p:cNvPr id="4098" name="Picture 2" descr="C:\Temp\Temporary Internet Files\Content.IE5\KNEVKJC7\MC900433820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514600"/>
            <a:ext cx="6172199" cy="468625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410200" y="3581400"/>
            <a:ext cx="2895600" cy="14465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FF0000"/>
                </a:solidFill>
              </a:rPr>
              <a:t>Did you </a:t>
            </a:r>
            <a:r>
              <a:rPr lang="en-US" sz="4400" dirty="0" smtClean="0">
                <a:solidFill>
                  <a:srgbClr val="FF0000"/>
                </a:solidFill>
              </a:rPr>
              <a:t>enjoy</a:t>
            </a:r>
            <a:r>
              <a:rPr lang="en-US" sz="4400" dirty="0" smtClean="0">
                <a:solidFill>
                  <a:srgbClr val="FF0000"/>
                </a:solidFill>
              </a:rPr>
              <a:t>?</a:t>
            </a:r>
            <a:endParaRPr lang="en-US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2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 rot="21144690">
            <a:off x="1551365" y="533400"/>
            <a:ext cx="5589993" cy="923330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Organism Living</a:t>
            </a:r>
            <a:endParaRPr 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026" name="Picture 2" descr="http://cdn.physorg.com/newman/gfx/news/hires/fish_reef_istock_we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00200" y="2057400"/>
            <a:ext cx="6457950" cy="4305301"/>
          </a:xfrm>
          <a:prstGeom prst="rect">
            <a:avLst/>
          </a:prstGeom>
          <a:noFill/>
        </p:spPr>
      </p:pic>
      <p:pic>
        <p:nvPicPr>
          <p:cNvPr id="4" name="MS900388300[1].wav">
            <a:hlinkClick r:id="" action="ppaction://media"/>
          </p:cNvPr>
          <p:cNvPicPr>
            <a:picLocks noRot="1" noChangeAspect="1"/>
          </p:cNvPicPr>
          <p:nvPr>
            <a:wavAudioFile r:embed="rId1" name="MS900388300[1].wav"/>
          </p:nvPr>
        </p:nvPicPr>
        <p:blipFill>
          <a:blip r:embed="rId5" cstate="print"/>
          <a:stretch>
            <a:fillRect/>
          </a:stretch>
        </p:blipFill>
        <p:spPr>
          <a:xfrm>
            <a:off x="0" y="0"/>
            <a:ext cx="304800" cy="3048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600200" y="1905000"/>
            <a:ext cx="3988592" cy="1015663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I’m </a:t>
            </a:r>
            <a:r>
              <a:rPr lang="en-US" sz="6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happy.</a:t>
            </a:r>
            <a:endParaRPr lang="en-US" sz="6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 descr="data:image/jpg;base64,/9j/4AAQSkZJRgABAQAAAQABAAD/2wCEAAkGBhQSERQUExQTFRUWGB0XGRgYGBsZHxsaGRkhFxUYGBgdHDIeGhskHBkZIC8iJCgpLCwsFh4xNTAqNSYrLSkBCQoKDgwOGA8PGi8kHCQtLCwpLCovKSksKiwsLCw1LCwsKSwsLCwpLCwpLCwsKSwpLCkpNC0sKiwsNSksKSksLf/AABEIAFYAggMBIgACEQEDEQH/xAAbAAACAwEBAQAAAAAAAAAAAAADBAABAgUGB//EAEMQAAECAwQGBwQHBQkAAAAAAAECEQADIQQSMUEiUWFxgaEFMkKRscHRBhMUUiNicpLC4fAVM1OC0hZjg5Oio7Li8f/EABoBAQEBAQEBAQAAAAAAAAAAAAEAAgMFBAb/xAApEQEAAgECAwYHAAAAAAAAAAAAARECAyEEEkETIjFRYYEUcZGhscHw/9oADAMBAAIRAxEAPwBBStas9rEeHOC3QQeoRuJ/FQQkqWo1vE6mLc3jKbJMyrqqfWP1j5KNKnAGitwAT6wNCio05sBzgkq8nrV/mA/D5xJk0P1lDYBe/DAhJjs4puLcmjNnqdJRYY4v33WhiVKRUzFlKRlcLnZk2+H5fSNlfAgMMCt9VCFRWzMkUqliqQNblvG60CEyW7FF5+FI6/upRrLXdVtWFDDfe8YqV0UVkFZQ31SoniCzBs6ikFi3O96OygUyvJG/s1gfvmP7okn64/pjqp6GlEEqmozuhsQMNIqx2CEpslAoptgUlu6ld8V2bgt8ct+oRxeNGYSOoX1vFTkjIIbZ+QgQ6QWKXHAwN0xWRkLOrnwwqYOm2HJZ7vUQpM6U1hSdlR6Rj9tvj4KPnFa5XRmWlRHXUS9C7QrPnHtV3mtNrQD4p3ICTw/IxlNuI6wO5JandEqa97sHP0iRn9sD+FM7/wA4kFwaClglT6KTxBL8YZkuk+L3T4mndFAhThzxTw1a43cZwFJ8BxdQjSliaTgkgfzJ9fKAJlLoGYbENzasNSrO4LlBbVeLvtAI5xfwz5Eb1U8YlYCpDjtE7ab8I2LKzZHee7HxhpMhu0nDX41/TRpN7AMrYFDzgFgTErFNFtRA9ICu1MQ67u6vfoUhsoJo6QdreRFYWn2atU3hrcgDhh4RJaJqTgq8cdJvJDvA0zWJ06YUw25QY2CWCwuVHyq45Ug8qz3Oq9RVqv6QJVmsvvdEKFdbN4b47X9mkJSPpBebtMz4lgCKcI4yrZdUTpn6h263LcoGbUSKo3OtLDcWEExI3P23osoPUStLYpHJnflCMuUl+oN2mPGCTp2V+8HwCs9bFNd9YxZ1aXZI1FnPcx7oUzOBTgkF8herTPSYwBQKh1SBmxGOpiptUPEJUCSkAKLsSFNkEtXABs4TXLQHZKkmnVNx+AuvziNhfCnWv/b/AK4kYKVf33+YqKisjypcwYoPf+dIaM4EC9eFPm8NXEQqq8oMQASfmSeWJikC6qpBY5AV4tGgZZs3OQCw/lEmOS4SQWcVx1MwNYyVqICtIJdgcQ+LAsYadPu76dJQUE3SkDEOf1TGCZBMSF4q953+V1xG0rYMSoAfXPhGzaSsNd3sceAi/hj9bWKHd82uJB+9U5CQSnIkkOccktA7hcFcpWFC4I/45Q7Jsi73VUM3un+r0gcxJQCpV9CUh1Ein3ing0ZnKI3mUuzWmzvdUfpHF1FN9SzZEt5kCDWqahYZICS35V1x4lfQ9pmomW5V1KalAY3lS3qoZBLZmpApk7crpQmZLSAWWE6WQz748qeJzu59nadOOkvQKtaU0dT7BeHIQJSwsH95t6w8fKCmapqqIqa6Q4F6NGZk9kuFbqjOjiPWcRrGmWLt9ClajeCdnZrjr8ofmWiyKArMRU4Hk5DZYO8cpCisVDtrunxLRtElIFbo3FvOCkZtEiQEuhc1ROAARzU3GOZMkEGqpiWyLcNvdBV2RCtr4i8nzrA5i7pNQz0ANWyetTjCYG9zs5D0iQqbV9VR/lPpEi2VOnZejkgj6WSQCCQPVQbjBrOtE1RUkAJoAQRcfNLPeOGrMR5QyJasZm7SljkBCkywpBF2bhVytyNzPHLU5+jthyx4vbW6xLQsG8yW1qNcgBeYHu36xSLTLZjpH6zJxOkQesBxjyf7Sng6M6aWON8cCAawO3SJ05lX1n7ZJHABTPwjjqdpMd110uzvvxt/erudPdJT1qSZcxAlggXVqSgPrc4jbryMdboieUS/pbQJsyrElKUp2JJIccBjhHgZPsVaSoqExDip0tup8ecbnezk4Bd6dLUqn0YCwK5lV27TY7x50aWtGXNOM/V6M8RoZY8l17Q+iWjp1CUVmIJIcsQwbHae7Lv+T+1nSMybPUpKyqW4u3bzBg3VyOJ4nXDQ6DnrWbpDtgCWAGPWb9GHZPs0sj6RYB1kU5H8oxqafEZ7Rgcfhuuf2/TlI9rJokKlqmLU6bgSQKJIukYUDE9wZo9rYOiUzbLZ5kq+gX7yhMIKqAXLgZIUC+zlF9A2hFmFy7JWnF1JBJP2rr5Zx2ZPtfJQfo7OhINCUy/EpAePp0uG1KvJ52tq4XMY7+qS7EHZUieauSFyzTEUJBY/p4fVYrMaBKgT2CpL8El3G6DSvamSoXk3C+yvF9US0e0spLXkAjLRFNu7Duj7OXV83zdppz44/laPZ9ISyVBjiPd/iDQCd0QUhhKKtqAx5rfvEBV7XS5hWm6UgCisa7h3wKze0pJuuCPmN4DjT1ijUziaoTjFXZC2SkoVdJKVfKboPcS+uKKpQSA6gcyCK8HYQzaemwASlUsrVoliFMnNgU4vTdCdp6RvVUz67hr3CPojJjdYmI/ikb0TPIxIR+LH6Sr0iQ80ebW4HwErAImPsoObGNJswdwngST4hoBPnqHbmJ/xCrygPxcz+NMO4n0i2jo3ubmEdqUDwaCJ6SGQKcg3/prHPVbScVrfaswyhjipZ4j0htUMq2qVmTvIHg0MSrVJDFUovmQt32YCkYlmUzeLHmPSCS7NKJcZYlj5CKmdhJtvkkUQBvUk+JeILdLUdIK16SUnuLHyjUtCX6yjsw8UwdSmwC/9I7nhZ2WhUvsBAfHEk8AA8DtPRZOkCoJ2Swl8hpFzCc2csmiJg1lM1jqcgFodl9JzEJcLWkAVJJLDPBvOBErRZ1JDCZMSW7QcHYLjEDeDEsVjSqpn3taQ6eGL8hHRX0rMUNJYUnLRfd2S8KTLanH3IUaCsvVtLc4qW5+TYkp6oZ/tHmYJMkEM10vkH5uIRk2okaKboJyYN9oAkjjG/hnDm9XIB/OGh81GxIBf3SSc6DnAZ3RqXcX5TnslhvYgtF/DHAXwNgHgaj84ipYAx76cakUgpF1WFBL+/nd6DzuRIo2ofpP/AHiQcrVS4iZKR2l/dHrBUTy+JPLvGBiRIHR1rPbTk/fDlmIU5UVbg3jFxI3G7lksyEZpcbX8AY0oplBgOZIrWgJLYxUSNCNyi5wV8/31DurEl9FJWTVdNalHk8XEgM7GR0eEAgVGo760LwI9FguU0rR236qxIkIiZLpKkuxA3BuYIgS7WqZ21Bi1ANT5xIkEw20SU0UxYY04dnGBzLSM3AGpsNzCKiRGhZaCCdJdCcVXg4oKERU+zrNUlIO1IPgIkSKgXMqZ86fuiJEiRUn/2Q==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55575" y="-388938"/>
            <a:ext cx="1238250" cy="8191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96" name="AutoShape 4" descr="data:image/jpg;base64,/9j/4AAQSkZJRgABAQAAAQABAAD/2wCEAAkGBhQSERQUExQTFRUWGB0XGRgYGBsZHxsaGRkhFxUYGBgdHDIeGhskHBkZIC8iJCgpLCwsFh4xNTAqNSYrLSkBCQoKDgwOGA8PGi8kHCQtLCwpLCovKSksKiwsLCw1LCwsKSwsLCwpLCwpLCwsKSwpLCkpNC0sKiwsNSksKSksLf/AABEIAFYAggMBIgACEQEDEQH/xAAbAAACAwEBAQAAAAAAAAAAAAADBAABAgUGB//EAEMQAAECAwQGBwQHBQkAAAAAAAECEQADIQQSMUEiUWFxgaEFMkKRscHRBhMUUiNicpLC4fAVM1OC0hZjg5Oio7Li8f/EABoBAQEBAQEBAQAAAAAAAAAAAAEAAgMFBAb/xAApEQEAAgECAwYHAAAAAAAAAAAAARECAyEEEkETIjFRYYEUcZGhscHw/9oADAMBAAIRAxEAPwBBStas9rEeHOC3QQeoRuJ/FQQkqWo1vE6mLc3jKbJMyrqqfWP1j5KNKnAGitwAT6wNCio05sBzgkq8nrV/mA/D5xJk0P1lDYBe/DAhJjs4puLcmjNnqdJRYY4v33WhiVKRUzFlKRlcLnZk2+H5fSNlfAgMMCt9VCFRWzMkUqliqQNblvG60CEyW7FF5+FI6/upRrLXdVtWFDDfe8YqV0UVkFZQ31SoniCzBs6ikFi3O96OygUyvJG/s1gfvmP7okn64/pjqp6GlEEqmozuhsQMNIqx2CEpslAoptgUlu6ld8V2bgt8ct+oRxeNGYSOoX1vFTkjIIbZ+QgQ6QWKXHAwN0xWRkLOrnwwqYOm2HJZ7vUQpM6U1hSdlR6Rj9tvj4KPnFa5XRmWlRHXUS9C7QrPnHtV3mtNrQD4p3ICTw/IxlNuI6wO5JandEqa97sHP0iRn9sD+FM7/wA4kFwaClglT6KTxBL8YZkuk+L3T4mndFAhThzxTw1a43cZwFJ8BxdQjSliaTgkgfzJ9fKAJlLoGYbENzasNSrO4LlBbVeLvtAI5xfwz5Eb1U8YlYCpDjtE7ab8I2LKzZHee7HxhpMhu0nDX41/TRpN7AMrYFDzgFgTErFNFtRA9ICu1MQ67u6vfoUhsoJo6QdreRFYWn2atU3hrcgDhh4RJaJqTgq8cdJvJDvA0zWJ06YUw25QY2CWCwuVHyq45Ug8qz3Oq9RVqv6QJVmsvvdEKFdbN4b47X9mkJSPpBebtMz4lgCKcI4yrZdUTpn6h263LcoGbUSKo3OtLDcWEExI3P23osoPUStLYpHJnflCMuUl+oN2mPGCTp2V+8HwCs9bFNd9YxZ1aXZI1FnPcx7oUzOBTgkF8herTPSYwBQKh1SBmxGOpiptUPEJUCSkAKLsSFNkEtXABs4TXLQHZKkmnVNx+AuvziNhfCnWv/b/AK4kYKVf33+YqKisjypcwYoPf+dIaM4EC9eFPm8NXEQqq8oMQASfmSeWJikC6qpBY5AV4tGgZZs3OQCw/lEmOS4SQWcVx1MwNYyVqICtIJdgcQ+LAsYadPu76dJQUE3SkDEOf1TGCZBMSF4q953+V1xG0rYMSoAfXPhGzaSsNd3sceAi/hj9bWKHd82uJB+9U5CQSnIkkOccktA7hcFcpWFC4I/45Q7Jsi73VUM3un+r0gcxJQCpV9CUh1Ein3ing0ZnKI3mUuzWmzvdUfpHF1FN9SzZEt5kCDWqahYZICS35V1x4lfQ9pmomW5V1KalAY3lS3qoZBLZmpApk7crpQmZLSAWWE6WQz748qeJzu59nadOOkvQKtaU0dT7BeHIQJSwsH95t6w8fKCmapqqIqa6Q4F6NGZk9kuFbqjOjiPWcRrGmWLt9ClajeCdnZrjr8ofmWiyKArMRU4Hk5DZYO8cpCisVDtrunxLRtElIFbo3FvOCkZtEiQEuhc1ROAARzU3GOZMkEGqpiWyLcNvdBV2RCtr4i8nzrA5i7pNQz0ANWyetTjCYG9zs5D0iQqbV9VR/lPpEi2VOnZejkgj6WSQCCQPVQbjBrOtE1RUkAJoAQRcfNLPeOGrMR5QyJasZm7SljkBCkywpBF2bhVytyNzPHLU5+jthyx4vbW6xLQsG8yW1qNcgBeYHu36xSLTLZjpH6zJxOkQesBxjyf7Sng6M6aWON8cCAawO3SJ05lX1n7ZJHABTPwjjqdpMd110uzvvxt/erudPdJT1qSZcxAlggXVqSgPrc4jbryMdboieUS/pbQJsyrElKUp2JJIccBjhHgZPsVaSoqExDip0tup8ecbnezk4Bd6dLUqn0YCwK5lV27TY7x50aWtGXNOM/V6M8RoZY8l17Q+iWjp1CUVmIJIcsQwbHae7Lv+T+1nSMybPUpKyqW4u3bzBg3VyOJ4nXDQ6DnrWbpDtgCWAGPWb9GHZPs0sj6RYB1kU5H8oxqafEZ7Rgcfhuuf2/TlI9rJokKlqmLU6bgSQKJIukYUDE9wZo9rYOiUzbLZ5kq+gX7yhMIKqAXLgZIUC+zlF9A2hFmFy7JWnF1JBJP2rr5Zx2ZPtfJQfo7OhINCUy/EpAePp0uG1KvJ52tq4XMY7+qS7EHZUieauSFyzTEUJBY/p4fVYrMaBKgT2CpL8El3G6DSvamSoXk3C+yvF9US0e0spLXkAjLRFNu7Duj7OXV83zdppz44/laPZ9ISyVBjiPd/iDQCd0QUhhKKtqAx5rfvEBV7XS5hWm6UgCisa7h3wKze0pJuuCPmN4DjT1ijUziaoTjFXZC2SkoVdJKVfKboPcS+uKKpQSA6gcyCK8HYQzaemwASlUsrVoliFMnNgU4vTdCdp6RvVUz67hr3CPojJjdYmI/ikb0TPIxIR+LH6Sr0iQ80ebW4HwErAImPsoObGNJswdwngST4hoBPnqHbmJ/xCrygPxcz+NMO4n0i2jo3ubmEdqUDwaCJ6SGQKcg3/prHPVbScVrfaswyhjipZ4j0htUMq2qVmTvIHg0MSrVJDFUovmQt32YCkYlmUzeLHmPSCS7NKJcZYlj5CKmdhJtvkkUQBvUk+JeILdLUdIK16SUnuLHyjUtCX6yjsw8UwdSmwC/9I7nhZ2WhUvsBAfHEk8AA8DtPRZOkCoJ2Swl8hpFzCc2csmiJg1lM1jqcgFodl9JzEJcLWkAVJJLDPBvOBErRZ1JDCZMSW7QcHYLjEDeDEsVjSqpn3taQ6eGL8hHRX0rMUNJYUnLRfd2S8KTLanH3IUaCsvVtLc4qW5+TYkp6oZ/tHmYJMkEM10vkH5uIRk2okaKboJyYN9oAkjjG/hnDm9XIB/OGh81GxIBf3SSc6DnAZ3RqXcX5TnslhvYgtF/DHAXwNgHgaj84ipYAx76cakUgpF1WFBL+/nd6DzuRIo2ofpP/AHiQcrVS4iZKR2l/dHrBUTy+JPLvGBiRIHR1rPbTk/fDlmIU5UVbg3jFxI3G7lksyEZpcbX8AY0oplBgOZIrWgJLYxUSNCNyi5wV8/31DurEl9FJWTVdNalHk8XEgM7GR0eEAgVGo760LwI9FguU0rR236qxIkIiZLpKkuxA3BuYIgS7WqZ21Bi1ANT5xIkEw20SU0UxYY04dnGBzLSM3AGpsNzCKiRGhZaCCdJdCcVXg4oKERU+zrNUlIO1IPgIkSKgXMqZ86fuiJEiRUn/2Q==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-609600" y="-228600"/>
            <a:ext cx="345558" cy="2286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198" name="AutoShape 6" descr="data:image/jpg;base64,/9j/4AAQSkZJRgABAQAAAQABAAD/2wCEAAkGBhQSERQUExQTFRUWGB0XGRgYGBsZHxsaGRkhFxUYGBgdHDIeGhskHBkZIC8iJCgpLCwsFh4xNTAqNSYrLSkBCQoKDgwOGA8PGi8kHCQtLCwpLCovKSksKiwsLCw1LCwsKSwsLCwpLCwpLCwsKSwpLCkpNC0sKiwsNSksKSksLf/AABEIAFYAggMBIgACEQEDEQH/xAAbAAACAwEBAQAAAAAAAAAAAAADBAABAgUGB//EAEMQAAECAwQGBwQHBQkAAAAAAAECEQADIQQSMUEiUWFxgaEFMkKRscHRBhMUUiNicpLC4fAVM1OC0hZjg5Oio7Li8f/EABoBAQEBAQEBAQAAAAAAAAAAAAEAAgMFBAb/xAApEQEAAgECAwYHAAAAAAAAAAAAARECAyEEEkETIjFRYYEUcZGhscHw/9oADAMBAAIRAxEAPwBBStas9rEeHOC3QQeoRuJ/FQQkqWo1vE6mLc3jKbJMyrqqfWP1j5KNKnAGitwAT6wNCio05sBzgkq8nrV/mA/D5xJk0P1lDYBe/DAhJjs4puLcmjNnqdJRYY4v33WhiVKRUzFlKRlcLnZk2+H5fSNlfAgMMCt9VCFRWzMkUqliqQNblvG60CEyW7FF5+FI6/upRrLXdVtWFDDfe8YqV0UVkFZQ31SoniCzBs6ikFi3O96OygUyvJG/s1gfvmP7okn64/pjqp6GlEEqmozuhsQMNIqx2CEpslAoptgUlu6ld8V2bgt8ct+oRxeNGYSOoX1vFTkjIIbZ+QgQ6QWKXHAwN0xWRkLOrnwwqYOm2HJZ7vUQpM6U1hSdlR6Rj9tvj4KPnFa5XRmWlRHXUS9C7QrPnHtV3mtNrQD4p3ICTw/IxlNuI6wO5JandEqa97sHP0iRn9sD+FM7/wA4kFwaClglT6KTxBL8YZkuk+L3T4mndFAhThzxTw1a43cZwFJ8BxdQjSliaTgkgfzJ9fKAJlLoGYbENzasNSrO4LlBbVeLvtAI5xfwz5Eb1U8YlYCpDjtE7ab8I2LKzZHee7HxhpMhu0nDX41/TRpN7AMrYFDzgFgTErFNFtRA9ICu1MQ67u6vfoUhsoJo6QdreRFYWn2atU3hrcgDhh4RJaJqTgq8cdJvJDvA0zWJ06YUw25QY2CWCwuVHyq45Ug8qz3Oq9RVqv6QJVmsvvdEKFdbN4b47X9mkJSPpBebtMz4lgCKcI4yrZdUTpn6h263LcoGbUSKo3OtLDcWEExI3P23osoPUStLYpHJnflCMuUl+oN2mPGCTp2V+8HwCs9bFNd9YxZ1aXZI1FnPcx7oUzOBTgkF8herTPSYwBQKh1SBmxGOpiptUPEJUCSkAKLsSFNkEtXABs4TXLQHZKkmnVNx+AuvziNhfCnWv/b/AK4kYKVf33+YqKisjypcwYoPf+dIaM4EC9eFPm8NXEQqq8oMQASfmSeWJikC6qpBY5AV4tGgZZs3OQCw/lEmOS4SQWcVx1MwNYyVqICtIJdgcQ+LAsYadPu76dJQUE3SkDEOf1TGCZBMSF4q953+V1xG0rYMSoAfXPhGzaSsNd3sceAi/hj9bWKHd82uJB+9U5CQSnIkkOccktA7hcFcpWFC4I/45Q7Jsi73VUM3un+r0gcxJQCpV9CUh1Ein3ing0ZnKI3mUuzWmzvdUfpHF1FN9SzZEt5kCDWqahYZICS35V1x4lfQ9pmomW5V1KalAY3lS3qoZBLZmpApk7crpQmZLSAWWE6WQz748qeJzu59nadOOkvQKtaU0dT7BeHIQJSwsH95t6w8fKCmapqqIqa6Q4F6NGZk9kuFbqjOjiPWcRrGmWLt9ClajeCdnZrjr8ofmWiyKArMRU4Hk5DZYO8cpCisVDtrunxLRtElIFbo3FvOCkZtEiQEuhc1ROAARzU3GOZMkEGqpiWyLcNvdBV2RCtr4i8nzrA5i7pNQz0ANWyetTjCYG9zs5D0iQqbV9VR/lPpEi2VOnZejkgj6WSQCCQPVQbjBrOtE1RUkAJoAQRcfNLPeOGrMR5QyJasZm7SljkBCkywpBF2bhVytyNzPHLU5+jthyx4vbW6xLQsG8yW1qNcgBeYHu36xSLTLZjpH6zJxOkQesBxjyf7Sng6M6aWON8cCAawO3SJ05lX1n7ZJHABTPwjjqdpMd110uzvvxt/erudPdJT1qSZcxAlggXVqSgPrc4jbryMdboieUS/pbQJsyrElKUp2JJIccBjhHgZPsVaSoqExDip0tup8ecbnezk4Bd6dLUqn0YCwK5lV27TY7x50aWtGXNOM/V6M8RoZY8l17Q+iWjp1CUVmIJIcsQwbHae7Lv+T+1nSMybPUpKyqW4u3bzBg3VyOJ4nXDQ6DnrWbpDtgCWAGPWb9GHZPs0sj6RYB1kU5H8oxqafEZ7Rgcfhuuf2/TlI9rJokKlqmLU6bgSQKJIukYUDE9wZo9rYOiUzbLZ5kq+gX7yhMIKqAXLgZIUC+zlF9A2hFmFy7JWnF1JBJP2rr5Zx2ZPtfJQfo7OhINCUy/EpAePp0uG1KvJ52tq4XMY7+qS7EHZUieauSFyzTEUJBY/p4fVYrMaBKgT2CpL8El3G6DSvamSoXk3C+yvF9US0e0spLXkAjLRFNu7Duj7OXV83zdppz44/laPZ9ISyVBjiPd/iDQCd0QUhhKKtqAx5rfvEBV7XS5hWm6UgCisa7h3wKze0pJuuCPmN4DjT1ijUziaoTjFXZC2SkoVdJKVfKboPcS+uKKpQSA6gcyCK8HYQzaemwASlUsrVoliFMnNgU4vTdCdp6RvVUz67hr3CPojJjdYmI/ikb0TPIxIR+LH6Sr0iQ80ebW4HwErAImPsoObGNJswdwngST4hoBPnqHbmJ/xCrygPxcz+NMO4n0i2jo3ubmEdqUDwaCJ6SGQKcg3/prHPVbScVrfaswyhjipZ4j0htUMq2qVmTvIHg0MSrVJDFUovmQt32YCkYlmUzeLHmPSCS7NKJcZYlj5CKmdhJtvkkUQBvUk+JeILdLUdIK16SUnuLHyjUtCX6yjsw8UwdSmwC/9I7nhZ2WhUvsBAfHEk8AA8DtPRZOkCoJ2Swl8hpFzCc2csmiJg1lM1jqcgFodl9JzEJcLWkAVJJLDPBvOBErRZ1JDCZMSW7QcHYLjEDeDEsVjSqpn3taQ6eGL8hHRX0rMUNJYUnLRfd2S8KTLanH3IUaCsvVtLc4qW5+TYkp6oZ/tHmYJMkEM10vkH5uIRk2okaKboJyYN9oAkjjG/hnDm9XIB/OGh81GxIBf3SSc6DnAZ3RqXcX5TnslhvYgtF/DHAXwNgHgaj84ipYAx76cakUgpF1WFBL+/nd6DzuRIo2ofpP/AHiQcrVS4iZKR2l/dHrBUTy+JPLvGBiRIHR1rPbTk/fDlmIU5UVbg3jFxI3G7lksyEZpcbX8AY0oplBgOZIrWgJLYxUSNCNyi5wV8/31DurEl9FJWTVdNalHk8XEgM7GR0eEAgVGo760LwI9FguU0rR236qxIkIiZLpKkuxA3BuYIgS7WqZ21Bi1ANT5xIkEw20SU0UxYY04dnGBzLSM3AGpsNzCKiRGhZaCCdJdCcVXg4oKERU+zrNUlIO1IPgIkSKgXMqZ86fuiJEiRUn/2Q==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55575" y="-388938"/>
            <a:ext cx="1238250" cy="8191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00" name="AutoShape 8" descr="data:image/jpg;base64,/9j/4AAQSkZJRgABAQAAAQABAAD/2wCEAAkGBhMQERMTExQUFBUUGBkaGBgXGBcWHBYYGBgXFBcXGRodHCcfFxkjHhUcHy8hIycpOCwsFh8xNTAqNSYrLCkBCQoKDgwOGg8PGikcHB4pLDUsLC0pKSw1KSwsLCwpLCkpLikpKSksLCkpLCwsLCwsLCwsLCkpLCwsLCkpLCkpLP/AABEIAFIAfAMBIgACEQEDEQH/xAAbAAACAwEBAQAAAAAAAAAAAAADBAACBQEGB//EADsQAAECAwYCBwYFAwUAAAAAAAECEQADIQQSMUFRYSJxBRMygZGhwQZCUrHR8BRicoLhI5LxBxUWM9L/xAAZAQADAQEBAAAAAAAAAAAAAAAAAQIDBAX/xAAgEQACAgICAgMAAAAAAAAAAAAAAQIREjEhQTJRAwQT/9oADAMBAAIRAxEAPwDQTIUcm/UCW0q7GDhF7EEtsD9RC6XDks2X9NXqoxSb1wq8oBs0FLv+5o9Q88YTLu5EPko/QgCLqlECpYZFnA838YWRImKFOq1BLu2bgqMCXYlB710ucSxcYNoOVIALsxBSRVznqzE4CCSZ97A0DuS4O2eELEooAtIOISySGpUVi6VGgUQQDkbrNyVXlABczAl+IHuPoCBB0WgHEnuSMcMf4hOXMStdxE3irwlanapPvXoLMl9UmqmGRdau6j0gAYlWitMjmQMPCsHldMK+KmVXfcUpGTPni8D1hI/SvMMMts4MJ4BDEuNlK2+HzgAfV0ssAAsx1Aw33hQKStyZcss+Sa8oktLh1K5Dl+wV74B1QJoVN+nPEkEJIMNcaE0nssUys5Mv+37HfBZU+UkhSZKAToSPBjCcxITTiVnwkebtT0iC0JzSQ9KkDidmbWmUO2ThFdIanW5L1QrWkyZ6mCo6YSBRcwDacv6xnrclTAOP1HCvwwI2fNRSCcrt5tnuwWGKNMz0gkGYlxVnFNBhWOfi0OB1gFKELLeSWHlA/wAOZiibhDUqTlzNa5tB5VkW1WS1AEqJcbu1dniDQTVbAFGqVPnfWoNsbwu8qwWXaUqN0FBLYJNDRsiT3tBVS71boB/Mm8+vvEB9/NoipCnGGOUsUfRn8oBAEWkM18A0BHGw788IZXKo97kz+WecOTeilIDrVLQ+xBNM7tR4wqqUfjRRmYEnvvN5GI/SPsvCXoQmoCVBRQoq1CVkthmAH74umbdUxvgH4lFDeJAz1g8ywTALwJI2Caau5PlEkpH5v3Ac8QouItNPRNNBPwj8V87C8Vj5sOQgCbTJcgqF4UIJGej8MMSEs1Sl8HP15xyci5ko6XX+Yr4wAAmzZSgWvqenZfDEdkA+MBZMsgXE7MGZsKA4w7LmJxN8flCvQrHm0BnTgTRUwkZC65H922LwCAEuFUbUAODyVi+0LpnFyEylpAzej8iKc94amh+ymYSXq6S+ocTIXl31OCgjcKSnk4BLmABmzTwkC8CAdwR4qALwCbMrRK/GX6xaTYrxDhJAf4CK5nfwi0yxEHEeEv1JhiKTOlFSyXE0nRM1KgNSOIfKDDpBU2qVrALXXDtm9QXHfC01k0v2d9QWOvumjx2XaFCvWSzoCoAHWpTepzMIZpy7RNUpKEpUpS6BiUEvR8RTnG+mSiy0dS1tVSlKVzZyWG/+IyPYu2SpluCQZSlISssl1FLBtGTjGx7RygCTrhHH9ibXCOr4YqrZg260laiXhKYSIusgGBWieAQPvaMOi+waphT2SQXehjQsdpMwcZ7xQ/R4yOvBLOK/ZhNHS6Jc1MpSgVrSVADshNfewcsfCCLkuYi4ez1PUoJIK53DmC+IfBJcHmB4RQSJZ4gvAsSXH2ebQvImS5qEkgipIHEk04HYVILY5gQFVjlqLAGr5rZsNQR4R6EG2rZyyVM0J0qWzlqc38BUwtaLdZ5YcqYfpm/esDlWdErtMgYOVXnw1UWPdBQqWa3kl8WcHxBfCKEKHpqylqvuZMzlpB022QvsqKTr1c0Pzo0dVPQrgAfFyZgLnk7jDSLzbMtuFFKP2ab4PvjAAhNt0uW7uA+ISs/MACCf7hLYUnKpiJKjFUJmXlBa0JT7t4qBPJ1Hygpsb4rAOwV9IYjRR7H2kqfsku7zBTZk0I5w3/xWce1MlpLfEryus0euVMbIwKYrRKe8RjmzfCJg9FWP8DfmTF3ypN1IClENio1NKgDxg6rSJ1lKz7qiAdRjC/tB0BOtHEmbdal0p4QM6gwv0jYLQiyolJT1l17xS1a0YO8cU85Sto6I4xVIw5LKUSXaoGOPhA+l7GUSxNYgFV2udHBD46d0bHRXT34SyqUtC5YQ6lLKCxNWqA+AAaPE+0ftEJ6kzypRKgCLwLlJw4fdTtGuKaqjO65F7Rb1SFpm3QspyC0Nmcb2WbRm9EWNXSFrE6bfWEmoSALqQCUBsLt5gQ9Xxxilmt4WsIdyTRIdRJFaAZ8o9z7E2WbYStRSgdYzipKWqA+GZcDbSNYwS0ZOTex5M2jBZpR2DDmBMbyEXS5qF3nGoPeAS0emlLvi+ZRY5ij/ACJgS5ck5K341Bu7CNrIo8+lClByLvNSVeIDeUdlSVKUDfSo5ANTYMp43E9ESiRRbH85HrD/AEf0fLkKvSxxMzlRUwxLOaQnKhqNnl7Z0XPSKoURu9BGaLIQk0NN/wDzNPzj6HOnEbk6N6wOfYJa0i+iWo48SQqFmPA8EiQkAOtL4t/TJG2rP6wBU5ieIJ2AT6JPzj6KmwSxgmWnkhI9I6iSUuykh60QBDzFgMyrVLUN944U1xB5P6QquVwlRATomoKv4i0knFKSKNr4VjOi7GwimUQIA0gEyeEEVOFYJZyJyuWhwEKuyrMjp72Ps1uKDOC3QXSUKKW7qg+ELTf9NujyC8kqJxUqZOUrx6yPT2mz3MBQ5vno8LplEij+X2YQGN0N7KWSxBXUSZCL3aJSVqVsVLvKbZ22jaSkVICUk4FIDnvbCBBAB4j5fzDcqQBhhrr3Q3SDkVnSs6qOefkI4bMkBylNdUh/q0NTJiQeWULzreWpSGrE6RFyqC6EpbZvSJKltiAeUKGedYn4iKxZOSH0ozUwpTlFAtIPaQQdHcQsm2UYgGAzpgCSQkFvKEojyNVATVmVsMuekLlSvgV3N9DGWksL2AzZ4fRbwwYsGpXzgcaBSsTtqzi5xh2xHgPL1iRIp+JK8mGKzSphixmnfEiRk9GiGLd/1xlgxIkENBLY7Ykhic9Y7NNY7Ehdj6MqaawJeMSJG6MGCMVMSJFkM4DFkxIkIcQi0jqxQYQGySwxoMTlEiQui+z/2Q==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155575" y="-373063"/>
            <a:ext cx="1181100" cy="7810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203" name="Picture 11" descr="C:\Temp\Temporary Internet Files\Content.IE5\GRUBEPSJ\MC900438840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3962400"/>
            <a:ext cx="2362200" cy="2359952"/>
          </a:xfrm>
          <a:prstGeom prst="rect">
            <a:avLst/>
          </a:prstGeom>
          <a:noFill/>
        </p:spPr>
      </p:pic>
      <p:pic>
        <p:nvPicPr>
          <p:cNvPr id="8204" name="Picture 12" descr="C:\Temp\Temporary Internet Files\Content.IE5\GRUBEPSJ\MC900111366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95600" y="1905000"/>
            <a:ext cx="5176418" cy="4553712"/>
          </a:xfrm>
          <a:prstGeom prst="rect">
            <a:avLst/>
          </a:prstGeom>
          <a:noFill/>
        </p:spPr>
      </p:pic>
      <p:sp>
        <p:nvSpPr>
          <p:cNvPr id="16" name="Rectangular Callout 15"/>
          <p:cNvSpPr/>
          <p:nvPr/>
        </p:nvSpPr>
        <p:spPr>
          <a:xfrm>
            <a:off x="3657600" y="1066800"/>
            <a:ext cx="2286000" cy="1676400"/>
          </a:xfrm>
          <a:prstGeom prst="wedgeRectCallou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You’re mine </a:t>
            </a:r>
            <a:r>
              <a:rPr lang="en-US" sz="2400" dirty="0" smtClean="0">
                <a:solidFill>
                  <a:schemeClr val="bg1"/>
                </a:solidFill>
              </a:rPr>
              <a:t>f</a:t>
            </a:r>
            <a:r>
              <a:rPr lang="en-US" sz="2400" dirty="0" smtClean="0">
                <a:solidFill>
                  <a:schemeClr val="bg1"/>
                </a:solidFill>
              </a:rPr>
              <a:t>ish</a:t>
            </a:r>
            <a:r>
              <a:rPr lang="en-US" sz="2400" dirty="0" smtClean="0">
                <a:solidFill>
                  <a:schemeClr val="bg1"/>
                </a:solidFill>
              </a:rPr>
              <a:t>.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smtClean="0">
                <a:solidFill>
                  <a:schemeClr val="bg1"/>
                </a:solidFill>
              </a:rPr>
              <a:t>You will die </a:t>
            </a:r>
            <a:r>
              <a:rPr lang="en-US" sz="2400" dirty="0" smtClean="0">
                <a:solidFill>
                  <a:schemeClr val="bg1"/>
                </a:solidFill>
              </a:rPr>
              <a:t>today.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7" name="Oval Callout 16"/>
          <p:cNvSpPr/>
          <p:nvPr/>
        </p:nvSpPr>
        <p:spPr>
          <a:xfrm>
            <a:off x="0" y="2057400"/>
            <a:ext cx="2667000" cy="2057400"/>
          </a:xfrm>
          <a:prstGeom prst="wedgeEllipseCallo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FF00"/>
                </a:solidFill>
              </a:rPr>
              <a:t>Not in a million </a:t>
            </a:r>
            <a:r>
              <a:rPr lang="en-US" sz="2400" b="1" dirty="0" smtClean="0">
                <a:solidFill>
                  <a:srgbClr val="FFFF00"/>
                </a:solidFill>
              </a:rPr>
              <a:t>years.</a:t>
            </a:r>
            <a:endParaRPr lang="en-US" sz="2400" b="1" dirty="0">
              <a:solidFill>
                <a:srgbClr val="FFFF00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57200" y="0"/>
            <a:ext cx="78406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Organism under attack!!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4" name="ELPHRG01.wav">
            <a:hlinkClick r:id="" action="ppaction://media"/>
          </p:cNvPr>
          <p:cNvPicPr>
            <a:picLocks noRot="1" noChangeAspect="1"/>
          </p:cNvPicPr>
          <p:nvPr>
            <a:wavAudioFile r:embed="rId1" name="ELPHRG01.wav"/>
          </p:nvPr>
        </p:nvPicPr>
        <p:blipFill>
          <a:blip r:embed="rId7" cstate="print"/>
          <a:stretch>
            <a:fillRect/>
          </a:stretch>
        </p:blipFill>
        <p:spPr>
          <a:xfrm>
            <a:off x="0" y="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9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652185" y="228600"/>
            <a:ext cx="571983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Organism </a:t>
            </a:r>
            <a:r>
              <a:rPr lang="en-US" sz="6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Dies</a:t>
            </a:r>
            <a:endParaRPr lang="en-US" sz="6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026" name="Picture 2" descr="http://www.mikesjournal.com/June%202006/Dead%20Fish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352800"/>
            <a:ext cx="4267200" cy="2514600"/>
          </a:xfrm>
          <a:prstGeom prst="rect">
            <a:avLst/>
          </a:prstGeom>
          <a:noFill/>
        </p:spPr>
      </p:pic>
      <p:pic>
        <p:nvPicPr>
          <p:cNvPr id="1027" name="Picture 3" descr="C:\Temp\Temporary Internet Files\Content.IE5\2X8ZWDSJ\MC900111368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55594" y="2971800"/>
            <a:ext cx="5988406" cy="3328416"/>
          </a:xfrm>
          <a:prstGeom prst="rect">
            <a:avLst/>
          </a:prstGeom>
          <a:noFill/>
        </p:spPr>
      </p:pic>
      <p:pic>
        <p:nvPicPr>
          <p:cNvPr id="5" name="MS900388302[1].wav">
            <a:hlinkClick r:id="" action="ppaction://media"/>
          </p:cNvPr>
          <p:cNvPicPr>
            <a:picLocks noRot="1" noChangeAspect="1"/>
          </p:cNvPicPr>
          <p:nvPr>
            <a:wavAudioFile r:embed="rId1" name="MS900388302[1].wav"/>
          </p:nvPr>
        </p:nvPicPr>
        <p:blipFill>
          <a:blip r:embed="rId6" cstate="print"/>
          <a:stretch>
            <a:fillRect/>
          </a:stretch>
        </p:blipFill>
        <p:spPr>
          <a:xfrm>
            <a:off x="0" y="0"/>
            <a:ext cx="304800" cy="304800"/>
          </a:xfrm>
          <a:prstGeom prst="rect">
            <a:avLst/>
          </a:prstGeom>
        </p:spPr>
      </p:pic>
      <p:pic>
        <p:nvPicPr>
          <p:cNvPr id="7" name="MS910219145[1]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833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21594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i.ehow.com/images/a05/kd/e0/fossil-decomposition_-200X2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3048000"/>
            <a:ext cx="3810000" cy="3810000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0" y="152400"/>
            <a:ext cx="891782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Soft Parts Of </a:t>
            </a:r>
          </a:p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The Organism </a:t>
            </a:r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Decompose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286000" y="2057400"/>
            <a:ext cx="2362200" cy="1219200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Crap, </a:t>
            </a:r>
            <a:r>
              <a:rPr lang="en-US" b="1" dirty="0" smtClean="0">
                <a:solidFill>
                  <a:schemeClr val="bg1"/>
                </a:solidFill>
              </a:rPr>
              <a:t>I'm too </a:t>
            </a:r>
            <a:r>
              <a:rPr lang="en-US" b="1" dirty="0" smtClean="0">
                <a:solidFill>
                  <a:schemeClr val="bg1"/>
                </a:solidFill>
              </a:rPr>
              <a:t>l</a:t>
            </a:r>
            <a:r>
              <a:rPr lang="en-US" b="1" dirty="0" smtClean="0">
                <a:solidFill>
                  <a:schemeClr val="bg1"/>
                </a:solidFill>
              </a:rPr>
              <a:t>ate.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7" name="MS900388318[1].wav">
            <a:hlinkClick r:id="" action="ppaction://media"/>
          </p:cNvPr>
          <p:cNvPicPr>
            <a:picLocks noRot="1" noChangeAspect="1"/>
          </p:cNvPicPr>
          <p:nvPr>
            <a:wavAudioFile r:embed="rId1" name="MS900388318[1].wav"/>
          </p:nvPr>
        </p:nvPicPr>
        <p:blipFill>
          <a:blip r:embed="rId4" cstate="print"/>
          <a:stretch>
            <a:fillRect/>
          </a:stretch>
        </p:blipFill>
        <p:spPr>
          <a:xfrm>
            <a:off x="8839200" y="0"/>
            <a:ext cx="304800" cy="304800"/>
          </a:xfrm>
          <a:prstGeom prst="rect">
            <a:avLst/>
          </a:prstGeom>
        </p:spPr>
      </p:pic>
      <p:pic>
        <p:nvPicPr>
          <p:cNvPr id="1026" name="Picture 2" descr="C:\Temp\Temporary Internet Files\Content.IE5\2X8ZWDSJ\MP900442470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276600"/>
            <a:ext cx="5372100" cy="3581400"/>
          </a:xfrm>
          <a:prstGeom prst="rect">
            <a:avLst/>
          </a:prstGeom>
          <a:noFill/>
        </p:spPr>
      </p:pic>
      <p:sp>
        <p:nvSpPr>
          <p:cNvPr id="14" name="Down Arrow 13"/>
          <p:cNvSpPr/>
          <p:nvPr/>
        </p:nvSpPr>
        <p:spPr>
          <a:xfrm>
            <a:off x="6248400" y="2209800"/>
            <a:ext cx="2057400" cy="2667000"/>
          </a:xfrm>
          <a:prstGeom prst="downArrow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Ha!!!! Ha!!! He got me before </a:t>
            </a:r>
            <a:r>
              <a:rPr lang="en-US" dirty="0" smtClean="0">
                <a:solidFill>
                  <a:srgbClr val="FF0000"/>
                </a:solidFill>
              </a:rPr>
              <a:t>you.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1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CEBF5"/>
            </a:gs>
            <a:gs pos="8000">
              <a:srgbClr val="83A7C3"/>
            </a:gs>
            <a:gs pos="13000">
              <a:srgbClr val="768FB9"/>
            </a:gs>
            <a:gs pos="21001">
              <a:srgbClr val="83A7C3"/>
            </a:gs>
            <a:gs pos="52000">
              <a:srgbClr val="FFFFFF"/>
            </a:gs>
            <a:gs pos="56000">
              <a:srgbClr val="9C6563"/>
            </a:gs>
            <a:gs pos="58000">
              <a:srgbClr val="80302D"/>
            </a:gs>
            <a:gs pos="71001">
              <a:srgbClr val="C0524E"/>
            </a:gs>
            <a:gs pos="94000">
              <a:srgbClr val="EBDAD4"/>
            </a:gs>
            <a:gs pos="100000">
              <a:srgbClr val="55261C"/>
            </a:gs>
          </a:gsLst>
          <a:lin ang="21594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95400" y="0"/>
            <a:ext cx="707116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Rain And 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Wind 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Bury </a:t>
            </a:r>
          </a:p>
          <a:p>
            <a:pPr algn="ctr"/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The Dead Organism </a:t>
            </a:r>
            <a:endParaRPr lang="en-US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17412" name="Picture 4" descr="http://t2.gstatic.com/images?q=tbn:ANd9GcS2yX22Nqyc3VssXUhpkFKIq15zbZ7xud_iLOtFHk8rzdxJYLE&amp;t=1&amp;usg=__p9xO3tjfQm1UMHPltuaArXSQfPQ=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34341"/>
            <a:ext cx="5638800" cy="4223659"/>
          </a:xfrm>
          <a:prstGeom prst="rect">
            <a:avLst/>
          </a:prstGeom>
          <a:noFill/>
        </p:spPr>
      </p:pic>
      <p:sp>
        <p:nvSpPr>
          <p:cNvPr id="6" name="Rounded Rectangle 5"/>
          <p:cNvSpPr/>
          <p:nvPr/>
        </p:nvSpPr>
        <p:spPr>
          <a:xfrm>
            <a:off x="0" y="1066800"/>
            <a:ext cx="1752600" cy="2362200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HELP!!!</a:t>
            </a:r>
          </a:p>
          <a:p>
            <a:pPr algn="ctr"/>
            <a:r>
              <a:rPr lang="en-US" sz="2800" b="1" dirty="0" smtClean="0"/>
              <a:t>I’m </a:t>
            </a:r>
            <a:r>
              <a:rPr lang="en-US" sz="2800" b="1" dirty="0" smtClean="0"/>
              <a:t>stuck.</a:t>
            </a:r>
            <a:endParaRPr lang="en-US" sz="2800" b="1" dirty="0"/>
          </a:p>
        </p:txBody>
      </p:sp>
      <p:pic>
        <p:nvPicPr>
          <p:cNvPr id="17413" name="Picture 5" descr="C:\Users\004535\AppData\Local\Microsoft\Windows\Temporary Internet Files\Content.IE5\ZWJ4BKPO\MC900111366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33414" y="2362200"/>
            <a:ext cx="5110586" cy="4495800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5562600" y="4953000"/>
            <a:ext cx="1981200" cy="1295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Hush it </a:t>
            </a:r>
            <a:r>
              <a:rPr lang="en-US" b="1" dirty="0" smtClean="0">
                <a:solidFill>
                  <a:srgbClr val="FF0000"/>
                </a:solidFill>
              </a:rPr>
              <a:t>fish</a:t>
            </a:r>
            <a:r>
              <a:rPr lang="en-US" b="1" dirty="0" smtClean="0">
                <a:solidFill>
                  <a:srgbClr val="FF0000"/>
                </a:solidFill>
              </a:rPr>
              <a:t>!!!!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828800" y="2286000"/>
            <a:ext cx="2057400" cy="1143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No, </a:t>
            </a:r>
            <a:r>
              <a:rPr lang="en-US" b="1" dirty="0" smtClean="0">
                <a:solidFill>
                  <a:srgbClr val="FF0000"/>
                </a:solidFill>
              </a:rPr>
              <a:t>y</a:t>
            </a:r>
            <a:r>
              <a:rPr lang="en-US" b="1" dirty="0" smtClean="0">
                <a:solidFill>
                  <a:srgbClr val="FF0000"/>
                </a:solidFill>
              </a:rPr>
              <a:t>ou</a:t>
            </a:r>
            <a:r>
              <a:rPr lang="en-US" b="1" dirty="0" smtClean="0">
                <a:solidFill>
                  <a:srgbClr val="FF0000"/>
                </a:solidFill>
              </a:rPr>
              <a:t>!!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8" name="MS900388319[1].wav">
            <a:hlinkClick r:id="" action="ppaction://media"/>
          </p:cNvPr>
          <p:cNvPicPr>
            <a:picLocks noRot="1" noChangeAspect="1"/>
          </p:cNvPicPr>
          <p:nvPr>
            <a:wavAudioFile r:embed="rId1" name="MS900388319[1].wav"/>
          </p:nvPr>
        </p:nvPicPr>
        <p:blipFill>
          <a:blip r:embed="rId5" cstate="print"/>
          <a:stretch>
            <a:fillRect/>
          </a:stretch>
        </p:blipFill>
        <p:spPr>
          <a:xfrm>
            <a:off x="8839200" y="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tile tx="1238250" ty="38100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 rot="629448">
            <a:off x="388971" y="795395"/>
            <a:ext cx="86677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Sediment 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hardens 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to rock!!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8434" name="Picture 2" descr="http://www.bible.ca/tracks/taylor-3B-seminar-untouched-jav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95400" y="1676400"/>
            <a:ext cx="3305175" cy="4943476"/>
          </a:xfrm>
          <a:prstGeom prst="rect">
            <a:avLst/>
          </a:prstGeom>
          <a:noFill/>
        </p:spPr>
      </p:pic>
      <p:sp>
        <p:nvSpPr>
          <p:cNvPr id="4" name="Oval 3"/>
          <p:cNvSpPr/>
          <p:nvPr/>
        </p:nvSpPr>
        <p:spPr>
          <a:xfrm>
            <a:off x="3276600" y="3429000"/>
            <a:ext cx="2286000" cy="19050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NO!  IT’S </a:t>
            </a:r>
            <a:r>
              <a:rPr lang="en-US" b="1" dirty="0" smtClean="0">
                <a:solidFill>
                  <a:srgbClr val="FF0000"/>
                </a:solidFill>
              </a:rPr>
              <a:t>GETTING </a:t>
            </a:r>
            <a:r>
              <a:rPr lang="en-US" b="1" dirty="0" smtClean="0">
                <a:solidFill>
                  <a:srgbClr val="FF0000"/>
                </a:solidFill>
              </a:rPr>
              <a:t>TIGHTER.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18435" name="Picture 3" descr="C:\Users\004535\AppData\Local\Microsoft\Windows\Temporary Internet Files\Content.IE5\A6E0RVOD\MC900111368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93994" y="3352800"/>
            <a:ext cx="3550006" cy="1973129"/>
          </a:xfrm>
          <a:prstGeom prst="rect">
            <a:avLst/>
          </a:prstGeom>
          <a:noFill/>
        </p:spPr>
      </p:pic>
      <p:sp>
        <p:nvSpPr>
          <p:cNvPr id="6" name="Rounded Rectangle 5"/>
          <p:cNvSpPr/>
          <p:nvPr/>
        </p:nvSpPr>
        <p:spPr>
          <a:xfrm>
            <a:off x="6477000" y="2514600"/>
            <a:ext cx="2362200" cy="1066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HA, </a:t>
            </a:r>
            <a:r>
              <a:rPr lang="en-US" dirty="0" smtClean="0"/>
              <a:t>HA!!!!</a:t>
            </a:r>
            <a:endParaRPr lang="en-US" dirty="0"/>
          </a:p>
        </p:txBody>
      </p:sp>
      <p:pic>
        <p:nvPicPr>
          <p:cNvPr id="7" name="MS900388310[1].wav">
            <a:hlinkClick r:id="" action="ppaction://media"/>
          </p:cNvPr>
          <p:cNvPicPr>
            <a:picLocks noRot="1" noChangeAspect="1"/>
          </p:cNvPicPr>
          <p:nvPr>
            <a:wavAudioFile r:embed="rId1" name="MS900388310[1].wav"/>
          </p:nvPr>
        </p:nvPicPr>
        <p:blipFill>
          <a:blip r:embed="rId6" cstate="print"/>
          <a:stretch>
            <a:fillRect/>
          </a:stretch>
        </p:blipFill>
        <p:spPr>
          <a:xfrm>
            <a:off x="8839200" y="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BCBCB"/>
            </a:gs>
            <a:gs pos="13000">
              <a:srgbClr val="5F5F5F"/>
            </a:gs>
            <a:gs pos="21001">
              <a:srgbClr val="5F5F5F"/>
            </a:gs>
            <a:gs pos="63000">
              <a:srgbClr val="FFFFFF"/>
            </a:gs>
            <a:gs pos="67000">
              <a:srgbClr val="B2B2B2"/>
            </a:gs>
            <a:gs pos="69000">
              <a:srgbClr val="292929"/>
            </a:gs>
            <a:gs pos="82001">
              <a:srgbClr val="777777"/>
            </a:gs>
            <a:gs pos="100000">
              <a:srgbClr val="EAEAEA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 rot="21347537">
            <a:off x="817721" y="273281"/>
            <a:ext cx="720581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Hard Parts Of The </a:t>
            </a:r>
          </a:p>
          <a:p>
            <a:pPr algn="ctr"/>
            <a:r>
              <a:rPr lang="en-US" sz="5400" b="1" cap="none" spc="0" dirty="0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Organism </a:t>
            </a:r>
            <a:r>
              <a:rPr lang="en-US" sz="5400" b="1" cap="none" spc="0" dirty="0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Decompose</a:t>
            </a:r>
            <a:endParaRPr lang="en-US" sz="5400" b="1" cap="none" spc="0" dirty="0">
              <a:ln>
                <a:prstDash val="solid"/>
              </a:ln>
              <a:solidFill>
                <a:srgbClr val="FF0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20482" name="Picture 2" descr="http://www.k5geosource.org/images/sedimen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2743200"/>
            <a:ext cx="2743200" cy="2372868"/>
          </a:xfrm>
          <a:prstGeom prst="rect">
            <a:avLst/>
          </a:prstGeom>
          <a:noFill/>
        </p:spPr>
      </p:pic>
      <p:pic>
        <p:nvPicPr>
          <p:cNvPr id="20483" name="Picture 3" descr="C:\Users\004535\AppData\Local\Microsoft\Windows\Temporary Internet Files\Content.IE5\IDZDUD0K\MC900052907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381000"/>
            <a:ext cx="918058" cy="918058"/>
          </a:xfrm>
          <a:prstGeom prst="rect">
            <a:avLst/>
          </a:prstGeom>
          <a:noFill/>
        </p:spPr>
      </p:pic>
      <p:pic>
        <p:nvPicPr>
          <p:cNvPr id="20484" name="Picture 4" descr="C:\Users\004535\AppData\Local\Microsoft\Windows\Temporary Internet Files\Content.IE5\IDZDUD0K\MC900052907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9800" y="2819400"/>
            <a:ext cx="918058" cy="918058"/>
          </a:xfrm>
          <a:prstGeom prst="rect">
            <a:avLst/>
          </a:prstGeom>
          <a:noFill/>
        </p:spPr>
      </p:pic>
      <p:pic>
        <p:nvPicPr>
          <p:cNvPr id="20485" name="Picture 5" descr="C:\Users\004535\AppData\Local\Microsoft\Windows\Temporary Internet Files\Content.IE5\IDZDUD0K\MC900052907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95600" y="1905000"/>
            <a:ext cx="918058" cy="918058"/>
          </a:xfrm>
          <a:prstGeom prst="rect">
            <a:avLst/>
          </a:prstGeom>
          <a:noFill/>
        </p:spPr>
      </p:pic>
      <p:pic>
        <p:nvPicPr>
          <p:cNvPr id="20486" name="Picture 6" descr="C:\Users\004535\AppData\Local\Microsoft\Windows\Temporary Internet Files\Content.IE5\IDZDUD0K\MC900052907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2590800"/>
            <a:ext cx="918058" cy="918058"/>
          </a:xfrm>
          <a:prstGeom prst="rect">
            <a:avLst/>
          </a:prstGeom>
          <a:noFill/>
        </p:spPr>
      </p:pic>
      <p:pic>
        <p:nvPicPr>
          <p:cNvPr id="20487" name="Picture 7" descr="C:\Users\004535\AppData\Local\Microsoft\Windows\Temporary Internet Files\Content.IE5\IDZDUD0K\MC900052907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81400"/>
            <a:ext cx="918058" cy="918058"/>
          </a:xfrm>
          <a:prstGeom prst="rect">
            <a:avLst/>
          </a:prstGeom>
          <a:noFill/>
        </p:spPr>
      </p:pic>
      <p:pic>
        <p:nvPicPr>
          <p:cNvPr id="20488" name="Picture 8" descr="C:\Users\004535\AppData\Local\Microsoft\Windows\Temporary Internet Files\Content.IE5\IDZDUD0K\MC900052907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33600" y="4114800"/>
            <a:ext cx="918058" cy="918058"/>
          </a:xfrm>
          <a:prstGeom prst="rect">
            <a:avLst/>
          </a:prstGeom>
          <a:noFill/>
        </p:spPr>
      </p:pic>
      <p:pic>
        <p:nvPicPr>
          <p:cNvPr id="20489" name="Picture 9" descr="C:\Users\004535\AppData\Local\Microsoft\Windows\Temporary Internet Files\Content.IE5\IDZDUD0K\MC900052907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5181600"/>
            <a:ext cx="918058" cy="918058"/>
          </a:xfrm>
          <a:prstGeom prst="rect">
            <a:avLst/>
          </a:prstGeom>
          <a:noFill/>
        </p:spPr>
      </p:pic>
      <p:pic>
        <p:nvPicPr>
          <p:cNvPr id="20490" name="Picture 10" descr="C:\Users\004535\AppData\Local\Microsoft\Windows\Temporary Internet Files\Content.IE5\IDZDUD0K\MC900052907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90800" y="5334000"/>
            <a:ext cx="918058" cy="918058"/>
          </a:xfrm>
          <a:prstGeom prst="rect">
            <a:avLst/>
          </a:prstGeom>
          <a:noFill/>
        </p:spPr>
      </p:pic>
      <p:pic>
        <p:nvPicPr>
          <p:cNvPr id="20491" name="Picture 11" descr="C:\Users\004535\AppData\Local\Microsoft\Windows\Temporary Internet Files\Content.IE5\IDZDUD0K\MC900052907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5105400"/>
            <a:ext cx="918058" cy="918058"/>
          </a:xfrm>
          <a:prstGeom prst="rect">
            <a:avLst/>
          </a:prstGeom>
          <a:noFill/>
        </p:spPr>
      </p:pic>
      <p:pic>
        <p:nvPicPr>
          <p:cNvPr id="20492" name="Picture 12" descr="C:\Users\004535\AppData\Local\Microsoft\Windows\Temporary Internet Files\Content.IE5\IDZDUD0K\MC900052907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0800" y="4572000"/>
            <a:ext cx="918058" cy="918058"/>
          </a:xfrm>
          <a:prstGeom prst="rect">
            <a:avLst/>
          </a:prstGeom>
          <a:noFill/>
        </p:spPr>
      </p:pic>
      <p:pic>
        <p:nvPicPr>
          <p:cNvPr id="20493" name="Picture 13" descr="C:\Users\004535\AppData\Local\Microsoft\Windows\Temporary Internet Files\Content.IE5\IDZDUD0K\MC900052907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43800" y="0"/>
            <a:ext cx="918058" cy="918058"/>
          </a:xfrm>
          <a:prstGeom prst="rect">
            <a:avLst/>
          </a:prstGeom>
          <a:noFill/>
        </p:spPr>
      </p:pic>
      <p:pic>
        <p:nvPicPr>
          <p:cNvPr id="20495" name="Picture 15" descr="C:\Users\004535\AppData\Local\Microsoft\Windows\Temporary Internet Files\Content.IE5\IDZDUD0K\MP900403312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4400" y="2057400"/>
            <a:ext cx="2081784" cy="3121152"/>
          </a:xfrm>
          <a:prstGeom prst="rect">
            <a:avLst/>
          </a:prstGeom>
          <a:noFill/>
        </p:spPr>
      </p:pic>
      <p:sp>
        <p:nvSpPr>
          <p:cNvPr id="18" name="Oval 17"/>
          <p:cNvSpPr/>
          <p:nvPr/>
        </p:nvSpPr>
        <p:spPr>
          <a:xfrm>
            <a:off x="4419600" y="1828800"/>
            <a:ext cx="1600200" cy="1219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I’m </a:t>
            </a:r>
            <a:r>
              <a:rPr lang="en-US" dirty="0" smtClean="0"/>
              <a:t>stepping </a:t>
            </a:r>
            <a:r>
              <a:rPr lang="en-US" dirty="0" smtClean="0"/>
              <a:t>on </a:t>
            </a:r>
            <a:r>
              <a:rPr lang="en-US" dirty="0" smtClean="0"/>
              <a:t>you.</a:t>
            </a: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762000" y="2895600"/>
            <a:ext cx="14478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Well </a:t>
            </a:r>
            <a:r>
              <a:rPr lang="en-US" dirty="0" smtClean="0"/>
              <a:t>stop!  </a:t>
            </a:r>
            <a:r>
              <a:rPr lang="en-US" dirty="0" smtClean="0"/>
              <a:t>I</a:t>
            </a:r>
            <a:r>
              <a:rPr lang="en-US" dirty="0" smtClean="0"/>
              <a:t>t hurts!</a:t>
            </a:r>
            <a:endParaRPr lang="en-US" dirty="0"/>
          </a:p>
        </p:txBody>
      </p:sp>
      <p:sp>
        <p:nvSpPr>
          <p:cNvPr id="20" name="Rounded Rectangle 19"/>
          <p:cNvSpPr/>
          <p:nvPr/>
        </p:nvSpPr>
        <p:spPr>
          <a:xfrm>
            <a:off x="4267200" y="4191000"/>
            <a:ext cx="1295400" cy="1295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That’s the point </a:t>
            </a:r>
            <a:r>
              <a:rPr lang="en-US" dirty="0" smtClean="0"/>
              <a:t>sucker.</a:t>
            </a:r>
            <a:endParaRPr lang="en-US" dirty="0"/>
          </a:p>
        </p:txBody>
      </p:sp>
      <p:pic>
        <p:nvPicPr>
          <p:cNvPr id="20496" name="Picture 16" descr="C:\Users\004535\AppData\Local\Microsoft\Windows\Temporary Internet Files\Content.IE5\IDZDUD0K\MC900052907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72400" y="1981200"/>
            <a:ext cx="918058" cy="918058"/>
          </a:xfrm>
          <a:prstGeom prst="rect">
            <a:avLst/>
          </a:prstGeom>
          <a:noFill/>
        </p:spPr>
      </p:pic>
      <p:pic>
        <p:nvPicPr>
          <p:cNvPr id="20497" name="Picture 17" descr="C:\Users\004535\AppData\Local\Microsoft\Windows\Temporary Internet Files\Content.IE5\IDZDUD0K\MC900052907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48600" y="3657600"/>
            <a:ext cx="918058" cy="918058"/>
          </a:xfrm>
          <a:prstGeom prst="rect">
            <a:avLst/>
          </a:prstGeom>
          <a:noFill/>
        </p:spPr>
      </p:pic>
      <p:pic>
        <p:nvPicPr>
          <p:cNvPr id="20498" name="Picture 18" descr="C:\Users\004535\AppData\Local\Microsoft\Windows\Temporary Internet Files\Content.IE5\IDZDUD0K\MC900052907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67600" y="4953000"/>
            <a:ext cx="918058" cy="918058"/>
          </a:xfrm>
          <a:prstGeom prst="rect">
            <a:avLst/>
          </a:prstGeom>
          <a:noFill/>
        </p:spPr>
      </p:pic>
      <p:pic>
        <p:nvPicPr>
          <p:cNvPr id="20499" name="Picture 19" descr="C:\Users\004535\AppData\Local\Microsoft\Windows\Temporary Internet Files\Content.IE5\IDZDUD0K\MC900052907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8800" y="5715000"/>
            <a:ext cx="918058" cy="918058"/>
          </a:xfrm>
          <a:prstGeom prst="rect">
            <a:avLst/>
          </a:prstGeom>
          <a:noFill/>
        </p:spPr>
      </p:pic>
      <p:pic>
        <p:nvPicPr>
          <p:cNvPr id="23" name="MS900388407[1]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839200" y="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3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28800" y="0"/>
            <a:ext cx="5609228" cy="923330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Fossil Is Exposed</a:t>
            </a:r>
            <a:endParaRPr lang="en-US" sz="5400" b="1" cap="none" spc="0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9460" name="Picture 4" descr="http://www.answersingenesis.org/assets/images/articleImages/2006/08/fighting-dino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667000"/>
            <a:ext cx="5181600" cy="4191000"/>
          </a:xfrm>
          <a:prstGeom prst="rect">
            <a:avLst/>
          </a:prstGeom>
          <a:noFill/>
        </p:spPr>
      </p:pic>
      <p:pic>
        <p:nvPicPr>
          <p:cNvPr id="19461" name="Picture 5" descr="C:\Users\004535\AppData\Local\Microsoft\Windows\Temporary Internet Files\Content.IE5\H05KTQX6\MP900403314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42560" y="2743200"/>
            <a:ext cx="3901440" cy="37338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6553200" y="1524000"/>
            <a:ext cx="2362200" cy="167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Sniff  Sniff</a:t>
            </a:r>
          </a:p>
          <a:p>
            <a:pPr algn="ctr"/>
            <a:r>
              <a:rPr lang="en-US" dirty="0" smtClean="0"/>
              <a:t>Ewe, </a:t>
            </a:r>
            <a:r>
              <a:rPr lang="en-US" dirty="0" smtClean="0"/>
              <a:t>you </a:t>
            </a:r>
            <a:r>
              <a:rPr lang="en-US" dirty="0" smtClean="0"/>
              <a:t>stink!  </a:t>
            </a:r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3505200" y="3048000"/>
            <a:ext cx="2057400" cy="1752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Well then why did you  sniff me!!</a:t>
            </a:r>
            <a:endParaRPr lang="en-US" dirty="0"/>
          </a:p>
        </p:txBody>
      </p:sp>
      <p:pic>
        <p:nvPicPr>
          <p:cNvPr id="8" name="MS900388387[1].wav">
            <a:hlinkClick r:id="" action="ppaction://media"/>
          </p:cNvPr>
          <p:cNvPicPr>
            <a:picLocks noRot="1" noChangeAspect="1"/>
          </p:cNvPicPr>
          <p:nvPr>
            <a:wavAudioFile r:embed="rId1" name="MS900388387[1].wav"/>
          </p:nvPr>
        </p:nvPicPr>
        <p:blipFill>
          <a:blip r:embed="rId6" cstate="print"/>
          <a:stretch>
            <a:fillRect/>
          </a:stretch>
        </p:blipFill>
        <p:spPr>
          <a:xfrm>
            <a:off x="8610600" y="0"/>
            <a:ext cx="53340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133</TotalTime>
  <Words>141</Words>
  <Application>Microsoft Office PowerPoint</Application>
  <PresentationFormat>On-screen Show (4:3)</PresentationFormat>
  <Paragraphs>35</Paragraphs>
  <Slides>10</Slides>
  <Notes>0</Notes>
  <HiddenSlides>0</HiddenSlides>
  <MMClips>11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Apex</vt:lpstr>
      <vt:lpstr>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>DASD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Dallastown Area School District</dc:creator>
  <cp:lastModifiedBy>DASD</cp:lastModifiedBy>
  <cp:revision>18</cp:revision>
  <dcterms:created xsi:type="dcterms:W3CDTF">2010-10-27T14:00:40Z</dcterms:created>
  <dcterms:modified xsi:type="dcterms:W3CDTF">2010-11-11T22:04:55Z</dcterms:modified>
</cp:coreProperties>
</file>