
<file path=[Content_Types].xml><?xml version="1.0" encoding="utf-8"?>
<Types xmlns="http://schemas.openxmlformats.org/package/2006/content-types">
  <Override PartName="/ppt/diagrams/quickStyle1.xml" ContentType="application/vnd.openxmlformats-officedocument.drawingml.diagramStyle+xml"/>
  <Override PartName="/docProps/core.xml" ContentType="application/vnd.openxmlformats-package.core-properties+xml"/>
  <Override PartName="/ppt/slideLayouts/slideLayout7.xml" ContentType="application/vnd.openxmlformats-officedocument.presentationml.slideLayout+xml"/>
  <Override PartName="/ppt/theme/theme2.xml" ContentType="application/vnd.openxmlformats-officedocument.theme+xml"/>
  <Override PartName="/ppt/slides/slide3.xml" ContentType="application/vnd.openxmlformats-officedocument.presentationml.slide+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viewProps.xml" ContentType="application/vnd.openxmlformats-officedocument.presentationml.viewProps+xml"/>
  <Override PartName="/docProps/app.xml" ContentType="application/vnd.openxmlformats-officedocument.extended-properties+xml"/>
  <Override PartName="/ppt/slideLayouts/slideLayout8.xml" ContentType="application/vnd.openxmlformats-officedocument.presentationml.slideLayout+xml"/>
  <Override PartName="/ppt/presProps.xml" ContentType="application/vnd.openxmlformats-officedocument.presentationml.presProps+xml"/>
  <Default Extension="xml" ContentType="application/xml"/>
  <Override PartName="/ppt/slides/slide4.xml" ContentType="application/vnd.openxmlformats-officedocument.presentationml.slide+xml"/>
  <Override PartName="/ppt/slideLayouts/slideLayout5.xml" ContentType="application/vnd.openxmlformats-officedocument.presentationml.slideLayout+xml"/>
  <Override PartName="/ppt/diagrams/layout1.xml" ContentType="application/vnd.openxmlformats-officedocument.drawingml.diagramLayout+xml"/>
  <Override PartName="/ppt/slideLayouts/slideLayout2.xml" ContentType="application/vnd.openxmlformats-officedocument.presentationml.slideLayout+xml"/>
  <Override PartName="/ppt/slides/slide1.xml" ContentType="application/vnd.openxmlformats-officedocument.presentationml.slide+xml"/>
  <Override PartName="/ppt/notesMasters/notesMaster1.xml" ContentType="application/vnd.openxmlformats-officedocument.presentationml.notesMaster+xml"/>
  <Override PartName="/ppt/slideLayouts/slideLayout10.xml" ContentType="application/vnd.openxmlformats-officedocument.presentationml.slideLayout+xml"/>
  <Default Extension="rels" ContentType="application/vnd.openxmlformats-package.relationships+xml"/>
  <Default Extension="jpeg" ContentType="image/jpeg"/>
  <Override PartName="/ppt/slideLayouts/slideLayout9.xml" ContentType="application/vnd.openxmlformats-officedocument.presentationml.slideLayout+xml"/>
  <Override PartName="/ppt/diagrams/data1.xml" ContentType="application/vnd.openxmlformats-officedocument.drawingml.diagramData+xml"/>
  <Override PartName="/ppt/tableStyles.xml" ContentType="application/vnd.openxmlformats-officedocument.presentationml.tableStyles+xml"/>
  <Override PartName="/ppt/slides/slide5.xml" ContentType="application/vnd.openxmlformats-officedocument.presentationml.slide+xml"/>
  <Override PartName="/ppt/slideLayouts/slideLayout6.xml" ContentType="application/vnd.openxmlformats-officedocument.presentationml.slideLayout+xml"/>
  <Override PartName="/ppt/theme/theme1.xml" ContentType="application/vnd.openxmlformats-officedocument.theme+xml"/>
  <Override PartName="/ppt/diagrams/colors1.xml" ContentType="application/vnd.openxmlformats-officedocument.drawingml.diagramColors+xml"/>
  <Override PartName="/ppt/slides/slide2.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34601" autoAdjust="0"/>
    <p:restoredTop sz="86323" autoAdjust="0"/>
  </p:normalViewPr>
  <p:slideViewPr>
    <p:cSldViewPr snapToObjects="1">
      <p:cViewPr varScale="1">
        <p:scale>
          <a:sx n="66" d="100"/>
          <a:sy n="66" d="100"/>
        </p:scale>
        <p:origin x="-104" y="-528"/>
      </p:cViewPr>
      <p:guideLst>
        <p:guide orient="horz" pos="2160"/>
        <p:guide pos="2880"/>
      </p:guideLst>
    </p:cSldViewPr>
  </p:slideViewPr>
  <p:outlineViewPr>
    <p:cViewPr>
      <p:scale>
        <a:sx n="33" d="100"/>
        <a:sy n="33" d="100"/>
      </p:scale>
      <p:origin x="0" y="76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142EA5-5F5B-4DBB-9F08-611FAF534C3B}" type="doc">
      <dgm:prSet loTypeId="urn:microsoft.com/office/officeart/2005/8/layout/default" loCatId="list" qsTypeId="urn:microsoft.com/office/officeart/2005/8/quickstyle/simple4" qsCatId="simple" csTypeId="urn:microsoft.com/office/officeart/2005/8/colors/accent1_2" csCatId="accent1" phldr="1"/>
      <dgm:spPr/>
      <dgm:t>
        <a:bodyPr/>
        <a:lstStyle/>
        <a:p>
          <a:endParaRPr lang="en-US"/>
        </a:p>
      </dgm:t>
    </dgm:pt>
    <dgm:pt modelId="{975A3535-E3C7-4726-B516-830CA03BFE17}">
      <dgm:prSet phldrT="[Text]"/>
      <dgm:spPr/>
      <dgm:t>
        <a:bodyPr/>
        <a:lstStyle/>
        <a:p>
          <a:r>
            <a:rPr lang="en-US" dirty="0" smtClean="0"/>
            <a:t>Grasshoppers and Worms	</a:t>
          </a:r>
          <a:endParaRPr lang="en-US" dirty="0"/>
        </a:p>
      </dgm:t>
    </dgm:pt>
    <dgm:pt modelId="{4D369081-7CAC-473E-B849-F88E4B1EA26B}" type="parTrans" cxnId="{0A33D891-F5F3-450A-A438-562C587E36F4}">
      <dgm:prSet/>
      <dgm:spPr/>
      <dgm:t>
        <a:bodyPr/>
        <a:lstStyle/>
        <a:p>
          <a:endParaRPr lang="en-US"/>
        </a:p>
      </dgm:t>
    </dgm:pt>
    <dgm:pt modelId="{C7EACC0D-9E00-497D-AA18-0446D2F9CA0B}" type="sibTrans" cxnId="{0A33D891-F5F3-450A-A438-562C587E36F4}">
      <dgm:prSet/>
      <dgm:spPr/>
      <dgm:t>
        <a:bodyPr/>
        <a:lstStyle/>
        <a:p>
          <a:endParaRPr lang="en-US"/>
        </a:p>
      </dgm:t>
    </dgm:pt>
    <dgm:pt modelId="{8E8700FE-9AFE-42AC-AE3C-8D617FB0A9FE}">
      <dgm:prSet phldrT="[Text]"/>
      <dgm:spPr/>
      <dgm:t>
        <a:bodyPr/>
        <a:lstStyle/>
        <a:p>
          <a:r>
            <a:rPr lang="en-US" dirty="0" smtClean="0"/>
            <a:t>Substitute for Mr. </a:t>
          </a:r>
          <a:r>
            <a:rPr lang="en-US" dirty="0" err="1" smtClean="0"/>
            <a:t>Frang</a:t>
          </a:r>
          <a:r>
            <a:rPr lang="en-US" dirty="0" smtClean="0"/>
            <a:t> shows up and opens </a:t>
          </a:r>
          <a:r>
            <a:rPr lang="en-US" smtClean="0"/>
            <a:t>wormy drawer</a:t>
          </a:r>
          <a:endParaRPr lang="en-US" dirty="0"/>
        </a:p>
      </dgm:t>
    </dgm:pt>
    <dgm:pt modelId="{64F80D33-3E94-4D4C-B1FE-CCD047E5D4D2}" type="parTrans" cxnId="{25F8305A-D72C-4360-B971-1EC44F62472C}">
      <dgm:prSet/>
      <dgm:spPr/>
      <dgm:t>
        <a:bodyPr/>
        <a:lstStyle/>
        <a:p>
          <a:endParaRPr lang="en-US"/>
        </a:p>
      </dgm:t>
    </dgm:pt>
    <dgm:pt modelId="{CCD71810-C1F5-45BD-AC8F-EC1D5FB9A493}" type="sibTrans" cxnId="{25F8305A-D72C-4360-B971-1EC44F62472C}">
      <dgm:prSet/>
      <dgm:spPr/>
      <dgm:t>
        <a:bodyPr/>
        <a:lstStyle/>
        <a:p>
          <a:endParaRPr lang="en-US"/>
        </a:p>
      </dgm:t>
    </dgm:pt>
    <dgm:pt modelId="{5A0B2625-5B57-4DE4-8546-99039C44DC20}">
      <dgm:prSet phldrT="[Text]"/>
      <dgm:spPr/>
      <dgm:t>
        <a:bodyPr/>
        <a:lstStyle/>
        <a:p>
          <a:r>
            <a:rPr lang="en-US" dirty="0" smtClean="0"/>
            <a:t>Boy gets caught with wormy jars</a:t>
          </a:r>
          <a:endParaRPr lang="en-US" dirty="0"/>
        </a:p>
      </dgm:t>
    </dgm:pt>
    <dgm:pt modelId="{CFF7FE39-BA8E-4E72-B590-7FB17DC74C02}" type="parTrans" cxnId="{96202C81-4BB4-421F-9B5A-5D0204CCD5E1}">
      <dgm:prSet/>
      <dgm:spPr/>
      <dgm:t>
        <a:bodyPr/>
        <a:lstStyle/>
        <a:p>
          <a:endParaRPr lang="en-US"/>
        </a:p>
      </dgm:t>
    </dgm:pt>
    <dgm:pt modelId="{734EFCE8-19B8-4C60-855F-533B5D9109A2}" type="sibTrans" cxnId="{96202C81-4BB4-421F-9B5A-5D0204CCD5E1}">
      <dgm:prSet/>
      <dgm:spPr/>
      <dgm:t>
        <a:bodyPr/>
        <a:lstStyle/>
        <a:p>
          <a:endParaRPr lang="en-US"/>
        </a:p>
      </dgm:t>
    </dgm:pt>
    <dgm:pt modelId="{6A1044C8-8DD1-400A-B8A2-6C6C7917BAD6}">
      <dgm:prSet/>
      <dgm:spPr/>
      <dgm:t>
        <a:bodyPr/>
        <a:lstStyle/>
        <a:p>
          <a:r>
            <a:rPr lang="en-US" dirty="0" smtClean="0"/>
            <a:t>Boy gets sent to the boonies/woods for 2 weeks</a:t>
          </a:r>
          <a:endParaRPr lang="en-US" dirty="0"/>
        </a:p>
      </dgm:t>
    </dgm:pt>
    <dgm:pt modelId="{841A2ED1-0B50-4BF4-A7A2-9473F88E2940}" type="parTrans" cxnId="{18369681-441A-4B6A-944A-AE6C62748AC4}">
      <dgm:prSet/>
      <dgm:spPr/>
      <dgm:t>
        <a:bodyPr/>
        <a:lstStyle/>
        <a:p>
          <a:endParaRPr lang="en-US"/>
        </a:p>
      </dgm:t>
    </dgm:pt>
    <dgm:pt modelId="{67718B24-95CB-4F18-BA45-52C7A611439B}" type="sibTrans" cxnId="{18369681-441A-4B6A-944A-AE6C62748AC4}">
      <dgm:prSet/>
      <dgm:spPr/>
      <dgm:t>
        <a:bodyPr/>
        <a:lstStyle/>
        <a:p>
          <a:endParaRPr lang="en-US"/>
        </a:p>
      </dgm:t>
    </dgm:pt>
    <dgm:pt modelId="{871B9D51-EE97-4962-AEFB-0E4BD0FF5222}">
      <dgm:prSet/>
      <dgm:spPr/>
      <dgm:t>
        <a:bodyPr/>
        <a:lstStyle/>
        <a:p>
          <a:r>
            <a:rPr lang="en-US" dirty="0" smtClean="0"/>
            <a:t>Sub gets hurt/goes to the hospital</a:t>
          </a:r>
          <a:endParaRPr lang="en-US" dirty="0"/>
        </a:p>
      </dgm:t>
    </dgm:pt>
    <dgm:pt modelId="{40CB1F05-E56F-4C05-90A3-67A8D01F9874}" type="parTrans" cxnId="{C2040414-4666-4BFD-9225-996929FDF79F}">
      <dgm:prSet/>
      <dgm:spPr/>
      <dgm:t>
        <a:bodyPr/>
        <a:lstStyle/>
        <a:p>
          <a:endParaRPr lang="en-US"/>
        </a:p>
      </dgm:t>
    </dgm:pt>
    <dgm:pt modelId="{62A046E5-54E7-4084-B4C7-C3BBD4F335E6}" type="sibTrans" cxnId="{C2040414-4666-4BFD-9225-996929FDF79F}">
      <dgm:prSet/>
      <dgm:spPr/>
      <dgm:t>
        <a:bodyPr/>
        <a:lstStyle/>
        <a:p>
          <a:endParaRPr lang="en-US"/>
        </a:p>
      </dgm:t>
    </dgm:pt>
    <dgm:pt modelId="{156E74A1-8B15-4E82-A792-66FB98C96F85}" type="pres">
      <dgm:prSet presAssocID="{DC142EA5-5F5B-4DBB-9F08-611FAF534C3B}" presName="diagram" presStyleCnt="0">
        <dgm:presLayoutVars>
          <dgm:dir/>
          <dgm:resizeHandles val="exact"/>
        </dgm:presLayoutVars>
      </dgm:prSet>
      <dgm:spPr/>
      <dgm:t>
        <a:bodyPr/>
        <a:lstStyle/>
        <a:p>
          <a:endParaRPr lang="en-US"/>
        </a:p>
      </dgm:t>
    </dgm:pt>
    <dgm:pt modelId="{F0F6D4AE-C381-4D0D-9398-73865666D281}" type="pres">
      <dgm:prSet presAssocID="{975A3535-E3C7-4726-B516-830CA03BFE17}" presName="node" presStyleLbl="node1" presStyleIdx="0" presStyleCnt="5">
        <dgm:presLayoutVars>
          <dgm:bulletEnabled val="1"/>
        </dgm:presLayoutVars>
      </dgm:prSet>
      <dgm:spPr/>
      <dgm:t>
        <a:bodyPr/>
        <a:lstStyle/>
        <a:p>
          <a:endParaRPr lang="en-US"/>
        </a:p>
      </dgm:t>
    </dgm:pt>
    <dgm:pt modelId="{4577B870-2DE7-4807-A7B0-2C142C1593FD}" type="pres">
      <dgm:prSet presAssocID="{C7EACC0D-9E00-497D-AA18-0446D2F9CA0B}" presName="sibTrans" presStyleCnt="0"/>
      <dgm:spPr/>
    </dgm:pt>
    <dgm:pt modelId="{27184346-33DD-4C8D-BE08-47885BFD180B}" type="pres">
      <dgm:prSet presAssocID="{8E8700FE-9AFE-42AC-AE3C-8D617FB0A9FE}" presName="node" presStyleLbl="node1" presStyleIdx="1" presStyleCnt="5">
        <dgm:presLayoutVars>
          <dgm:bulletEnabled val="1"/>
        </dgm:presLayoutVars>
      </dgm:prSet>
      <dgm:spPr/>
      <dgm:t>
        <a:bodyPr/>
        <a:lstStyle/>
        <a:p>
          <a:endParaRPr lang="en-US"/>
        </a:p>
      </dgm:t>
    </dgm:pt>
    <dgm:pt modelId="{B2B6F331-1F07-4114-95C8-FF6FDA64CCA9}" type="pres">
      <dgm:prSet presAssocID="{CCD71810-C1F5-45BD-AC8F-EC1D5FB9A493}" presName="sibTrans" presStyleCnt="0"/>
      <dgm:spPr/>
    </dgm:pt>
    <dgm:pt modelId="{0A905979-C83F-46B3-8E66-B2ABB5E45AC0}" type="pres">
      <dgm:prSet presAssocID="{871B9D51-EE97-4962-AEFB-0E4BD0FF5222}" presName="node" presStyleLbl="node1" presStyleIdx="2" presStyleCnt="5">
        <dgm:presLayoutVars>
          <dgm:bulletEnabled val="1"/>
        </dgm:presLayoutVars>
      </dgm:prSet>
      <dgm:spPr/>
      <dgm:t>
        <a:bodyPr/>
        <a:lstStyle/>
        <a:p>
          <a:endParaRPr lang="en-US"/>
        </a:p>
      </dgm:t>
    </dgm:pt>
    <dgm:pt modelId="{E327DB6C-FF89-4D03-9BC2-E8215F0D1C90}" type="pres">
      <dgm:prSet presAssocID="{62A046E5-54E7-4084-B4C7-C3BBD4F335E6}" presName="sibTrans" presStyleCnt="0"/>
      <dgm:spPr/>
    </dgm:pt>
    <dgm:pt modelId="{8D415AB0-054E-42F3-9F4D-ACF31854767B}" type="pres">
      <dgm:prSet presAssocID="{5A0B2625-5B57-4DE4-8546-99039C44DC20}" presName="node" presStyleLbl="node1" presStyleIdx="3" presStyleCnt="5">
        <dgm:presLayoutVars>
          <dgm:bulletEnabled val="1"/>
        </dgm:presLayoutVars>
      </dgm:prSet>
      <dgm:spPr/>
      <dgm:t>
        <a:bodyPr/>
        <a:lstStyle/>
        <a:p>
          <a:endParaRPr lang="en-US"/>
        </a:p>
      </dgm:t>
    </dgm:pt>
    <dgm:pt modelId="{66DFA45E-C02D-4A5F-9DF8-7FB6C6369072}" type="pres">
      <dgm:prSet presAssocID="{734EFCE8-19B8-4C60-855F-533B5D9109A2}" presName="sibTrans" presStyleCnt="0"/>
      <dgm:spPr/>
    </dgm:pt>
    <dgm:pt modelId="{8AA037CD-3B77-4C0A-818E-C8BDB1628504}" type="pres">
      <dgm:prSet presAssocID="{6A1044C8-8DD1-400A-B8A2-6C6C7917BAD6}" presName="node" presStyleLbl="node1" presStyleIdx="4" presStyleCnt="5">
        <dgm:presLayoutVars>
          <dgm:bulletEnabled val="1"/>
        </dgm:presLayoutVars>
      </dgm:prSet>
      <dgm:spPr/>
      <dgm:t>
        <a:bodyPr/>
        <a:lstStyle/>
        <a:p>
          <a:endParaRPr lang="en-US"/>
        </a:p>
      </dgm:t>
    </dgm:pt>
  </dgm:ptLst>
  <dgm:cxnLst>
    <dgm:cxn modelId="{C4F30B7C-0F06-4DB3-A87B-7E46A090E1A5}" type="presOf" srcId="{975A3535-E3C7-4726-B516-830CA03BFE17}" destId="{F0F6D4AE-C381-4D0D-9398-73865666D281}" srcOrd="0" destOrd="0" presId="urn:microsoft.com/office/officeart/2005/8/layout/default"/>
    <dgm:cxn modelId="{0A33D891-F5F3-450A-A438-562C587E36F4}" srcId="{DC142EA5-5F5B-4DBB-9F08-611FAF534C3B}" destId="{975A3535-E3C7-4726-B516-830CA03BFE17}" srcOrd="0" destOrd="0" parTransId="{4D369081-7CAC-473E-B849-F88E4B1EA26B}" sibTransId="{C7EACC0D-9E00-497D-AA18-0446D2F9CA0B}"/>
    <dgm:cxn modelId="{E0021FC2-A903-4296-A0F3-8963EDBDB68F}" type="presOf" srcId="{871B9D51-EE97-4962-AEFB-0E4BD0FF5222}" destId="{0A905979-C83F-46B3-8E66-B2ABB5E45AC0}" srcOrd="0" destOrd="0" presId="urn:microsoft.com/office/officeart/2005/8/layout/default"/>
    <dgm:cxn modelId="{81BA5F3F-4707-482A-84BC-46EA2AFCEB9A}" type="presOf" srcId="{8E8700FE-9AFE-42AC-AE3C-8D617FB0A9FE}" destId="{27184346-33DD-4C8D-BE08-47885BFD180B}" srcOrd="0" destOrd="0" presId="urn:microsoft.com/office/officeart/2005/8/layout/default"/>
    <dgm:cxn modelId="{9BB85E1C-66ED-4A4C-A757-3D440C6ECC80}" type="presOf" srcId="{DC142EA5-5F5B-4DBB-9F08-611FAF534C3B}" destId="{156E74A1-8B15-4E82-A792-66FB98C96F85}" srcOrd="0" destOrd="0" presId="urn:microsoft.com/office/officeart/2005/8/layout/default"/>
    <dgm:cxn modelId="{18369681-441A-4B6A-944A-AE6C62748AC4}" srcId="{DC142EA5-5F5B-4DBB-9F08-611FAF534C3B}" destId="{6A1044C8-8DD1-400A-B8A2-6C6C7917BAD6}" srcOrd="4" destOrd="0" parTransId="{841A2ED1-0B50-4BF4-A7A2-9473F88E2940}" sibTransId="{67718B24-95CB-4F18-BA45-52C7A611439B}"/>
    <dgm:cxn modelId="{25F8305A-D72C-4360-B971-1EC44F62472C}" srcId="{DC142EA5-5F5B-4DBB-9F08-611FAF534C3B}" destId="{8E8700FE-9AFE-42AC-AE3C-8D617FB0A9FE}" srcOrd="1" destOrd="0" parTransId="{64F80D33-3E94-4D4C-B1FE-CCD047E5D4D2}" sibTransId="{CCD71810-C1F5-45BD-AC8F-EC1D5FB9A493}"/>
    <dgm:cxn modelId="{C2040414-4666-4BFD-9225-996929FDF79F}" srcId="{DC142EA5-5F5B-4DBB-9F08-611FAF534C3B}" destId="{871B9D51-EE97-4962-AEFB-0E4BD0FF5222}" srcOrd="2" destOrd="0" parTransId="{40CB1F05-E56F-4C05-90A3-67A8D01F9874}" sibTransId="{62A046E5-54E7-4084-B4C7-C3BBD4F335E6}"/>
    <dgm:cxn modelId="{541E1D0E-F429-49A1-979B-88F681F5043C}" type="presOf" srcId="{6A1044C8-8DD1-400A-B8A2-6C6C7917BAD6}" destId="{8AA037CD-3B77-4C0A-818E-C8BDB1628504}" srcOrd="0" destOrd="0" presId="urn:microsoft.com/office/officeart/2005/8/layout/default"/>
    <dgm:cxn modelId="{9C694B70-297D-4405-ACC4-AD620D967071}" type="presOf" srcId="{5A0B2625-5B57-4DE4-8546-99039C44DC20}" destId="{8D415AB0-054E-42F3-9F4D-ACF31854767B}" srcOrd="0" destOrd="0" presId="urn:microsoft.com/office/officeart/2005/8/layout/default"/>
    <dgm:cxn modelId="{96202C81-4BB4-421F-9B5A-5D0204CCD5E1}" srcId="{DC142EA5-5F5B-4DBB-9F08-611FAF534C3B}" destId="{5A0B2625-5B57-4DE4-8546-99039C44DC20}" srcOrd="3" destOrd="0" parTransId="{CFF7FE39-BA8E-4E72-B590-7FB17DC74C02}" sibTransId="{734EFCE8-19B8-4C60-855F-533B5D9109A2}"/>
    <dgm:cxn modelId="{C7FE17BC-518C-4BF1-92EE-22D4B2352EDE}" type="presParOf" srcId="{156E74A1-8B15-4E82-A792-66FB98C96F85}" destId="{F0F6D4AE-C381-4D0D-9398-73865666D281}" srcOrd="0" destOrd="0" presId="urn:microsoft.com/office/officeart/2005/8/layout/default"/>
    <dgm:cxn modelId="{34A5D976-5E95-4D58-B58A-46A58EB8078D}" type="presParOf" srcId="{156E74A1-8B15-4E82-A792-66FB98C96F85}" destId="{4577B870-2DE7-4807-A7B0-2C142C1593FD}" srcOrd="1" destOrd="0" presId="urn:microsoft.com/office/officeart/2005/8/layout/default"/>
    <dgm:cxn modelId="{1712981B-C73A-461F-91C8-797CC48A3C8B}" type="presParOf" srcId="{156E74A1-8B15-4E82-A792-66FB98C96F85}" destId="{27184346-33DD-4C8D-BE08-47885BFD180B}" srcOrd="2" destOrd="0" presId="urn:microsoft.com/office/officeart/2005/8/layout/default"/>
    <dgm:cxn modelId="{FECE29B3-7849-49FA-A115-F50116D2737E}" type="presParOf" srcId="{156E74A1-8B15-4E82-A792-66FB98C96F85}" destId="{B2B6F331-1F07-4114-95C8-FF6FDA64CCA9}" srcOrd="3" destOrd="0" presId="urn:microsoft.com/office/officeart/2005/8/layout/default"/>
    <dgm:cxn modelId="{7CB7284C-6B1E-4899-B003-DDD3E990F29B}" type="presParOf" srcId="{156E74A1-8B15-4E82-A792-66FB98C96F85}" destId="{0A905979-C83F-46B3-8E66-B2ABB5E45AC0}" srcOrd="4" destOrd="0" presId="urn:microsoft.com/office/officeart/2005/8/layout/default"/>
    <dgm:cxn modelId="{03D02956-C665-4356-8EDF-F24EA8DA4530}" type="presParOf" srcId="{156E74A1-8B15-4E82-A792-66FB98C96F85}" destId="{E327DB6C-FF89-4D03-9BC2-E8215F0D1C90}" srcOrd="5" destOrd="0" presId="urn:microsoft.com/office/officeart/2005/8/layout/default"/>
    <dgm:cxn modelId="{55D566F8-F0C2-4D4D-91E0-F94F9AB92184}" type="presParOf" srcId="{156E74A1-8B15-4E82-A792-66FB98C96F85}" destId="{8D415AB0-054E-42F3-9F4D-ACF31854767B}" srcOrd="6" destOrd="0" presId="urn:microsoft.com/office/officeart/2005/8/layout/default"/>
    <dgm:cxn modelId="{D1DA6A34-9A62-4F45-A0E6-0E6461145DF8}" type="presParOf" srcId="{156E74A1-8B15-4E82-A792-66FB98C96F85}" destId="{66DFA45E-C02D-4A5F-9DF8-7FB6C6369072}" srcOrd="7" destOrd="0" presId="urn:microsoft.com/office/officeart/2005/8/layout/default"/>
    <dgm:cxn modelId="{1DAC34F9-0A42-47BA-AFFF-163E48C377B4}" type="presParOf" srcId="{156E74A1-8B15-4E82-A792-66FB98C96F85}" destId="{8AA037CD-3B77-4C0A-818E-C8BDB1628504}" srcOrd="8" destOrd="0" presId="urn:microsoft.com/office/officeart/2005/8/layout/default"/>
  </dgm:cxnLst>
  <dgm:bg/>
  <dgm:whole/>
</dgm:dataModel>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51E4B4-CAFE-48CF-9D75-E14DAB2CD52F}" type="datetimeFigureOut">
              <a:rPr lang="en-US" smtClean="0"/>
              <a:pPr/>
              <a:t>6/21/09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B8EC48-9EA7-4776-9C63-3630499B660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My rationale for this strategy</a:t>
            </a:r>
            <a:r>
              <a:rPr lang="en-US" baseline="0" dirty="0" smtClean="0"/>
              <a:t> is that my class of incoming ELL students will be at different reading levels and have different background experiences. They will benefit from this strategy by using pictures, making predictions, knowing vocabulary, and summarizing for better comprehension </a:t>
            </a:r>
            <a:r>
              <a:rPr lang="en-US" baseline="0" smtClean="0"/>
              <a:t>of text.</a:t>
            </a:r>
            <a:endParaRPr lang="en-US" dirty="0"/>
          </a:p>
        </p:txBody>
      </p:sp>
      <p:sp>
        <p:nvSpPr>
          <p:cNvPr id="4" name="Slide Number Placeholder 3"/>
          <p:cNvSpPr>
            <a:spLocks noGrp="1"/>
          </p:cNvSpPr>
          <p:nvPr>
            <p:ph type="sldNum" sz="quarter" idx="10"/>
          </p:nvPr>
        </p:nvSpPr>
        <p:spPr/>
        <p:txBody>
          <a:bodyPr/>
          <a:lstStyle/>
          <a:p>
            <a:fld id="{AAB8EC48-9EA7-4776-9C63-3630499B660D}"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EE4B9F-425D-4318-9BA5-B931A765E47F}" type="datetimeFigureOut">
              <a:rPr lang="en-US" smtClean="0"/>
              <a:pPr/>
              <a:t>6/21/09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D01F53-D9D9-402C-BA41-00EFA552EB6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EE4B9F-425D-4318-9BA5-B931A765E47F}" type="datetimeFigureOut">
              <a:rPr lang="en-US" smtClean="0"/>
              <a:pPr/>
              <a:t>6/21/09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D01F53-D9D9-402C-BA41-00EFA552EB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EE4B9F-425D-4318-9BA5-B931A765E47F}" type="datetimeFigureOut">
              <a:rPr lang="en-US" smtClean="0"/>
              <a:pPr/>
              <a:t>6/21/09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D01F53-D9D9-402C-BA41-00EFA552EB6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EE4B9F-425D-4318-9BA5-B931A765E47F}" type="datetimeFigureOut">
              <a:rPr lang="en-US" smtClean="0"/>
              <a:pPr/>
              <a:t>6/21/09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D01F53-D9D9-402C-BA41-00EFA552EB6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EE4B9F-425D-4318-9BA5-B931A765E47F}" type="datetimeFigureOut">
              <a:rPr lang="en-US" smtClean="0"/>
              <a:pPr/>
              <a:t>6/21/09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D01F53-D9D9-402C-BA41-00EFA552EB6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EE4B9F-425D-4318-9BA5-B931A765E47F}" type="datetimeFigureOut">
              <a:rPr lang="en-US" smtClean="0"/>
              <a:pPr/>
              <a:t>6/21/09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D01F53-D9D9-402C-BA41-00EFA552EB6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EE4B9F-425D-4318-9BA5-B931A765E47F}" type="datetimeFigureOut">
              <a:rPr lang="en-US" smtClean="0"/>
              <a:pPr/>
              <a:t>6/21/09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D01F53-D9D9-402C-BA41-00EFA552EB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EE4B9F-425D-4318-9BA5-B931A765E47F}" type="datetimeFigureOut">
              <a:rPr lang="en-US" smtClean="0"/>
              <a:pPr/>
              <a:t>6/21/09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D01F53-D9D9-402C-BA41-00EFA552EB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EE4B9F-425D-4318-9BA5-B931A765E47F}" type="datetimeFigureOut">
              <a:rPr lang="en-US" smtClean="0"/>
              <a:pPr/>
              <a:t>6/21/09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D01F53-D9D9-402C-BA41-00EFA552EB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EE4B9F-425D-4318-9BA5-B931A765E47F}" type="datetimeFigureOut">
              <a:rPr lang="en-US" smtClean="0"/>
              <a:pPr/>
              <a:t>6/21/09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D01F53-D9D9-402C-BA41-00EFA552EB6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EE4B9F-425D-4318-9BA5-B931A765E47F}" type="datetimeFigureOut">
              <a:rPr lang="en-US" smtClean="0"/>
              <a:pPr/>
              <a:t>6/21/09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D01F53-D9D9-402C-BA41-00EFA552EB6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EE4B9F-425D-4318-9BA5-B931A765E47F}" type="datetimeFigureOut">
              <a:rPr lang="en-US" smtClean="0"/>
              <a:pPr/>
              <a:t>6/21/09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D01F53-D9D9-402C-BA41-00EFA552EB6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diagramData" Target="../diagrams/data1.xml"/><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Reciprocal Teaching</a:t>
            </a:r>
            <a:endParaRPr lang="en-US" dirty="0"/>
          </a:p>
        </p:txBody>
      </p:sp>
      <p:sp>
        <p:nvSpPr>
          <p:cNvPr id="3" name="Subtitle 2"/>
          <p:cNvSpPr>
            <a:spLocks noGrp="1"/>
          </p:cNvSpPr>
          <p:nvPr>
            <p:ph type="subTitle" idx="1"/>
          </p:nvPr>
        </p:nvSpPr>
        <p:spPr/>
        <p:txBody>
          <a:bodyPr/>
          <a:lstStyle/>
          <a:p>
            <a:r>
              <a:rPr lang="en-US" dirty="0" smtClean="0"/>
              <a:t>How I Ended Up In The Boonies</a:t>
            </a:r>
          </a:p>
          <a:p>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Prediction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Background knowledge would need to be accessed for some students and vocabulary of the “boonies” would have to be defined with my class of </a:t>
            </a:r>
            <a:r>
              <a:rPr lang="en-US" dirty="0" smtClean="0"/>
              <a:t>ELL </a:t>
            </a:r>
            <a:r>
              <a:rPr lang="en-US" dirty="0" smtClean="0"/>
              <a:t>students for better understanding of the title.</a:t>
            </a:r>
          </a:p>
          <a:p>
            <a:r>
              <a:rPr lang="en-US" dirty="0" smtClean="0"/>
              <a:t>Each student makes a prediction based on the pictures and title of the text which we list on a T-chart.</a:t>
            </a:r>
          </a:p>
          <a:p>
            <a:r>
              <a:rPr lang="en-US" dirty="0" smtClean="0"/>
              <a:t>I would read the selection to students unless there are some who are able to read on the level of the text. </a:t>
            </a:r>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Vocabulary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Words to discuss:</a:t>
            </a:r>
          </a:p>
          <a:p>
            <a:r>
              <a:rPr lang="en-US" dirty="0" smtClean="0"/>
              <a:t>Prank</a:t>
            </a:r>
          </a:p>
          <a:p>
            <a:r>
              <a:rPr lang="en-US" dirty="0" smtClean="0"/>
              <a:t>“lighten the day”</a:t>
            </a:r>
          </a:p>
          <a:p>
            <a:r>
              <a:rPr lang="en-US" dirty="0" smtClean="0"/>
              <a:t>Boredom</a:t>
            </a:r>
          </a:p>
          <a:p>
            <a:r>
              <a:rPr lang="en-US" dirty="0" smtClean="0"/>
              <a:t>Wilderness</a:t>
            </a:r>
          </a:p>
          <a:p>
            <a:r>
              <a:rPr lang="en-US" dirty="0" smtClean="0"/>
              <a:t>Grubs</a:t>
            </a:r>
          </a:p>
          <a:p>
            <a:r>
              <a:rPr lang="en-US" dirty="0" smtClean="0"/>
              <a:t>Fond</a:t>
            </a:r>
          </a:p>
          <a:p>
            <a:r>
              <a:rPr lang="en-US" dirty="0" smtClean="0"/>
              <a:t>“cooked like a goose”</a:t>
            </a:r>
          </a:p>
          <a:p>
            <a:r>
              <a:rPr lang="en-US" dirty="0" smtClean="0"/>
              <a:t>These are words students who don’t have knowledge of what they mean in the English language.</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Explicit:</a:t>
            </a:r>
          </a:p>
          <a:p>
            <a:r>
              <a:rPr lang="en-US" dirty="0" smtClean="0"/>
              <a:t>What story does Mr. </a:t>
            </a:r>
            <a:r>
              <a:rPr lang="en-US" dirty="0" err="1" smtClean="0"/>
              <a:t>Frang</a:t>
            </a:r>
            <a:r>
              <a:rPr lang="en-US" dirty="0" smtClean="0"/>
              <a:t> tell?</a:t>
            </a:r>
          </a:p>
          <a:p>
            <a:r>
              <a:rPr lang="en-US" dirty="0" smtClean="0"/>
              <a:t>Why did the boy collect grasshoppers and worms?</a:t>
            </a:r>
          </a:p>
          <a:p>
            <a:r>
              <a:rPr lang="en-US" dirty="0" smtClean="0"/>
              <a:t>Implicit:</a:t>
            </a:r>
          </a:p>
          <a:p>
            <a:r>
              <a:rPr lang="en-US" dirty="0" smtClean="0"/>
              <a:t>Do you think he should have cleaned up the mud and water trail? Why/Not?</a:t>
            </a:r>
          </a:p>
          <a:p>
            <a:r>
              <a:rPr lang="en-US" dirty="0" smtClean="0"/>
              <a:t>What do you think his consequence will be if he gets caught?</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TotalTime>
  <Words>275</Words>
  <Application>Microsoft Macintosh PowerPoint</Application>
  <PresentationFormat>On-screen Show (4:3)</PresentationFormat>
  <Paragraphs>31</Paragraphs>
  <Slides>5</Slides>
  <Notes>1</Notes>
  <HiddenSlides>0</HiddenSlides>
  <MMClips>0</MMClips>
  <ScaleCrop>false</ScaleCrop>
  <HeadingPairs>
    <vt:vector size="4" baseType="variant">
      <vt:variant>
        <vt:lpstr>Design Template</vt:lpstr>
      </vt:variant>
      <vt:variant>
        <vt:i4>1</vt:i4>
      </vt:variant>
      <vt:variant>
        <vt:lpstr>Slide Titles</vt:lpstr>
      </vt:variant>
      <vt:variant>
        <vt:i4>5</vt:i4>
      </vt:variant>
    </vt:vector>
  </HeadingPairs>
  <TitlesOfParts>
    <vt:vector size="6" baseType="lpstr">
      <vt:lpstr>Office Theme</vt:lpstr>
      <vt:lpstr>Reciprocal Teaching</vt:lpstr>
      <vt:lpstr>Prediction </vt:lpstr>
      <vt:lpstr>Vocabulary</vt:lpstr>
      <vt:lpstr>Questions</vt:lpstr>
      <vt:lpstr>Summary </vt:lpstr>
    </vt:vector>
  </TitlesOfParts>
  <Company>SBBC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Reciprocal Teaching</dc:title>
  <dc:creator>SBBC Teacher</dc:creator>
  <cp:lastModifiedBy>SBBC Teacher</cp:lastModifiedBy>
  <cp:revision>2</cp:revision>
  <dcterms:created xsi:type="dcterms:W3CDTF">2009-06-21T22:39:32Z</dcterms:created>
  <dcterms:modified xsi:type="dcterms:W3CDTF">2009-06-21T22:41:43Z</dcterms:modified>
</cp:coreProperties>
</file>