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3C3EF2-78AE-4581-B8E9-4FF9F8B3E3D8}" type="datetimeFigureOut">
              <a:rPr lang="en-US" smtClean="0"/>
              <a:t>11/26/2010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C3EF2-78AE-4581-B8E9-4FF9F8B3E3D8}" type="datetimeFigureOut">
              <a:rPr lang="en-US" smtClean="0"/>
              <a:t>11/26/2010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C3EF2-78AE-4581-B8E9-4FF9F8B3E3D8}" type="datetimeFigureOut">
              <a:rPr lang="en-US" smtClean="0"/>
              <a:t>11/26/2010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C3EF2-78AE-4581-B8E9-4FF9F8B3E3D8}" type="datetimeFigureOut">
              <a:rPr lang="en-US" smtClean="0"/>
              <a:t>11/26/2010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3C3EF2-78AE-4581-B8E9-4FF9F8B3E3D8}" type="datetimeFigureOut">
              <a:rPr lang="en-US" smtClean="0"/>
              <a:t>11/26/2010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C3EF2-78AE-4581-B8E9-4FF9F8B3E3D8}" type="datetimeFigureOut">
              <a:rPr lang="en-US" smtClean="0"/>
              <a:t>11/26/2010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3C3EF2-78AE-4581-B8E9-4FF9F8B3E3D8}" type="datetimeFigureOut">
              <a:rPr lang="en-US" smtClean="0"/>
              <a:t>11/26/2010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C3EF2-78AE-4581-B8E9-4FF9F8B3E3D8}" type="datetimeFigureOut">
              <a:rPr lang="en-US" smtClean="0"/>
              <a:t>11/26/2010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C3EF2-78AE-4581-B8E9-4FF9F8B3E3D8}" type="datetimeFigureOut">
              <a:rPr lang="en-US" smtClean="0"/>
              <a:t>11/26/2010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C3EF2-78AE-4581-B8E9-4FF9F8B3E3D8}" type="datetimeFigureOut">
              <a:rPr lang="en-US" smtClean="0"/>
              <a:t>11/26/2010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C3EF2-78AE-4581-B8E9-4FF9F8B3E3D8}" type="datetimeFigureOut">
              <a:rPr lang="en-US" smtClean="0"/>
              <a:t>11/26/2010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76F7C-65BB-4D8F-BFB0-561DB84C87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C3EF2-78AE-4581-B8E9-4FF9F8B3E3D8}" type="datetimeFigureOut">
              <a:rPr lang="en-US" smtClean="0"/>
              <a:t>11/26/2010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76F7C-65BB-4D8F-BFB0-561DB84C87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latin typeface="Times New Roman" pitchFamily="18" charset="0"/>
                <a:cs typeface="Times New Roman" pitchFamily="18" charset="0"/>
              </a:rPr>
              <a:t>S.T.E.M. Field Trip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from the Local Watershed to the Ocean</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2000" dirty="0" smtClean="0">
                <a:latin typeface="Times New Roman" pitchFamily="18" charset="0"/>
                <a:cs typeface="Times New Roman" pitchFamily="18" charset="0"/>
              </a:rPr>
              <a:t>Tuesday, November 16</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2010</a:t>
            </a:r>
          </a:p>
          <a:p>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Prattsburgh</a:t>
            </a:r>
            <a:r>
              <a:rPr lang="en-US" sz="2000" b="1" dirty="0" smtClean="0">
                <a:latin typeface="Times New Roman" pitchFamily="18" charset="0"/>
                <a:cs typeface="Times New Roman" pitchFamily="18" charset="0"/>
              </a:rPr>
              <a:t> Project”</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Submitted by Mr. Mark </a:t>
            </a:r>
            <a:r>
              <a:rPr lang="en-US" sz="2000" b="1" dirty="0" err="1" smtClean="0">
                <a:latin typeface="Times New Roman" pitchFamily="18" charset="0"/>
                <a:cs typeface="Times New Roman" pitchFamily="18" charset="0"/>
              </a:rPr>
              <a:t>Barone</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Most importantly, the students of </a:t>
            </a:r>
            <a:r>
              <a:rPr lang="en-US" sz="2000" dirty="0" err="1" smtClean="0">
                <a:latin typeface="Times New Roman" pitchFamily="18" charset="0"/>
                <a:cs typeface="Times New Roman" pitchFamily="18" charset="0"/>
              </a:rPr>
              <a:t>Prattsburgh</a:t>
            </a:r>
            <a:r>
              <a:rPr lang="en-US" sz="2000" dirty="0" smtClean="0">
                <a:latin typeface="Times New Roman" pitchFamily="18" charset="0"/>
                <a:cs typeface="Times New Roman" pitchFamily="18" charset="0"/>
              </a:rPr>
              <a:t> Central School learned how to apply their S.T.E.M. skills to learning techniques of improving environmental conditions of both land and water.</a:t>
            </a:r>
            <a:endParaRPr lang="en-US" sz="2000" dirty="0">
              <a:latin typeface="Times New Roman" pitchFamily="18" charset="0"/>
              <a:cs typeface="Times New Roman" pitchFamily="18" charset="0"/>
            </a:endParaRPr>
          </a:p>
        </p:txBody>
      </p:sp>
      <p:pic>
        <p:nvPicPr>
          <p:cNvPr id="7" name="Content Placeholder 6" descr="Watershed 061.jpg"/>
          <p:cNvPicPr>
            <a:picLocks noGrp="1" noChangeAspect="1"/>
          </p:cNvPicPr>
          <p:nvPr>
            <p:ph sz="half" idx="1"/>
          </p:nvPr>
        </p:nvPicPr>
        <p:blipFill>
          <a:blip r:embed="rId2" cstate="print"/>
          <a:stretch>
            <a:fillRect/>
          </a:stretch>
        </p:blipFill>
        <p:spPr>
          <a:xfrm>
            <a:off x="457200" y="2348706"/>
            <a:ext cx="4038600" cy="3028950"/>
          </a:xfrm>
        </p:spPr>
      </p:pic>
      <p:pic>
        <p:nvPicPr>
          <p:cNvPr id="10" name="Content Placeholder 9" descr="Watershed 053.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Arrival at the Bath Fish Hatchery to see the life cycle of fish.</a:t>
            </a:r>
            <a:endParaRPr lang="en-US" sz="2000" dirty="0">
              <a:latin typeface="Times New Roman" pitchFamily="18" charset="0"/>
              <a:cs typeface="Times New Roman" pitchFamily="18" charset="0"/>
            </a:endParaRPr>
          </a:p>
        </p:txBody>
      </p:sp>
      <p:pic>
        <p:nvPicPr>
          <p:cNvPr id="4" name="Content Placeholder 3" descr="Watershed 04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Think about where the water comes from and where the water will go.</a:t>
            </a:r>
            <a:endParaRPr lang="en-US" sz="2000" dirty="0">
              <a:latin typeface="Times New Roman" pitchFamily="18" charset="0"/>
              <a:cs typeface="Times New Roman" pitchFamily="18" charset="0"/>
            </a:endParaRPr>
          </a:p>
        </p:txBody>
      </p:sp>
      <p:pic>
        <p:nvPicPr>
          <p:cNvPr id="4" name="Content Placeholder 3" descr="Watershed 04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Times New Roman" pitchFamily="18" charset="0"/>
                <a:cs typeface="Times New Roman" pitchFamily="18" charset="0"/>
              </a:rPr>
              <a:t>Species of lake fish start their life cycle at Bath Fish Hatchery in Bath, New York .  Stages of lake fish include each of the following:  egg, </a:t>
            </a:r>
            <a:r>
              <a:rPr lang="en-US" sz="2000" dirty="0" err="1" smtClean="0">
                <a:latin typeface="Times New Roman" pitchFamily="18" charset="0"/>
                <a:cs typeface="Times New Roman" pitchFamily="18" charset="0"/>
              </a:rPr>
              <a:t>alevin</a:t>
            </a:r>
            <a:r>
              <a:rPr lang="en-US" sz="2000" dirty="0" smtClean="0">
                <a:latin typeface="Times New Roman" pitchFamily="18" charset="0"/>
                <a:cs typeface="Times New Roman" pitchFamily="18" charset="0"/>
              </a:rPr>
              <a:t>, fry, and adult. </a:t>
            </a:r>
            <a:endParaRPr lang="en-US" sz="2000" dirty="0">
              <a:latin typeface="Times New Roman" pitchFamily="18" charset="0"/>
              <a:cs typeface="Times New Roman" pitchFamily="18" charset="0"/>
            </a:endParaRPr>
          </a:p>
        </p:txBody>
      </p:sp>
      <p:pic>
        <p:nvPicPr>
          <p:cNvPr id="6" name="Content Placeholder 5" descr="Watershed 04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latin typeface="Times New Roman" pitchFamily="18" charset="0"/>
                <a:cs typeface="Times New Roman" pitchFamily="18" charset="0"/>
              </a:rPr>
              <a:t>Students discuss their observations in order to understand fish growth, development, and movement through waterways.</a:t>
            </a:r>
            <a:endParaRPr lang="en-US" sz="2000" dirty="0">
              <a:latin typeface="Times New Roman" pitchFamily="18" charset="0"/>
              <a:cs typeface="Times New Roman" pitchFamily="18" charset="0"/>
            </a:endParaRPr>
          </a:p>
        </p:txBody>
      </p:sp>
      <p:pic>
        <p:nvPicPr>
          <p:cNvPr id="7" name="Content Placeholder 6" descr="Watershed 049.jpg"/>
          <p:cNvPicPr>
            <a:picLocks noGrp="1" noChangeAspect="1"/>
          </p:cNvPicPr>
          <p:nvPr>
            <p:ph sz="half" idx="1"/>
          </p:nvPr>
        </p:nvPicPr>
        <p:blipFill>
          <a:blip r:embed="rId2" cstate="print"/>
          <a:stretch>
            <a:fillRect/>
          </a:stretch>
        </p:blipFill>
        <p:spPr>
          <a:xfrm>
            <a:off x="457200" y="2348706"/>
            <a:ext cx="4038600" cy="3028950"/>
          </a:xfrm>
        </p:spPr>
      </p:pic>
      <p:pic>
        <p:nvPicPr>
          <p:cNvPr id="8" name="Content Placeholder 7" descr="Watershed 04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fontScale="90000"/>
          </a:bodyPr>
          <a:lstStyle/>
          <a:p>
            <a:r>
              <a:rPr lang="en-US" sz="2000" dirty="0" smtClean="0">
                <a:latin typeface="Times New Roman" pitchFamily="18" charset="0"/>
                <a:cs typeface="Times New Roman" pitchFamily="18" charset="0"/>
              </a:rPr>
              <a:t>The concentration of oxygen in the water is a major factor in keeping various fish species alive.  Monitoring the amount of oxygen in the water is a proactive step in keeping the fish alive.  Building a submersible is the first step in understanding the science, design, and fabrication of underwater robotics.  Submersibles are used to monitor and study underwater conditions.  </a:t>
            </a:r>
            <a:endParaRPr lang="en-US" sz="2000" dirty="0">
              <a:latin typeface="Times New Roman" pitchFamily="18" charset="0"/>
              <a:cs typeface="Times New Roman" pitchFamily="18" charset="0"/>
            </a:endParaRPr>
          </a:p>
        </p:txBody>
      </p:sp>
      <p:pic>
        <p:nvPicPr>
          <p:cNvPr id="5" name="Content Placeholder 4" descr="Watershed 047.jpg"/>
          <p:cNvPicPr>
            <a:picLocks noGrp="1" noChangeAspect="1"/>
          </p:cNvPicPr>
          <p:nvPr>
            <p:ph sz="half" idx="1"/>
          </p:nvPr>
        </p:nvPicPr>
        <p:blipFill>
          <a:blip r:embed="rId2" cstate="print"/>
          <a:stretch>
            <a:fillRect/>
          </a:stretch>
        </p:blipFill>
        <p:spPr>
          <a:xfrm>
            <a:off x="457200" y="2348706"/>
            <a:ext cx="4038600" cy="3028950"/>
          </a:xfrm>
        </p:spPr>
      </p:pic>
      <p:pic>
        <p:nvPicPr>
          <p:cNvPr id="1026" name="Picture 2" descr="G:\DCIM\100OLYMP\PB2300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622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latin typeface="Times New Roman" pitchFamily="18" charset="0"/>
                <a:cs typeface="Times New Roman" pitchFamily="18" charset="0"/>
              </a:rPr>
              <a:t>Try to get a bird’s eye view of the waterways.  Let’s take a tour of the Glenn H. Curtiss Museum in Hammondsport.  Glenn Curtiss pioneered the development of naval aviation.  The impact of his efforts allowed humans to visualize the flow of water throughout Earth’s hydrosphere.</a:t>
            </a:r>
            <a:endParaRPr lang="en-US" sz="2000" dirty="0">
              <a:latin typeface="Times New Roman" pitchFamily="18" charset="0"/>
              <a:cs typeface="Times New Roman" pitchFamily="18" charset="0"/>
            </a:endParaRPr>
          </a:p>
        </p:txBody>
      </p:sp>
      <p:pic>
        <p:nvPicPr>
          <p:cNvPr id="4" name="Content Placeholder 3" descr="Watershed 06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latin typeface="Times New Roman" pitchFamily="18" charset="0"/>
                <a:cs typeface="Times New Roman" pitchFamily="18" charset="0"/>
              </a:rPr>
              <a:t>The four forces at work in flight helped humans to observe planet Earth from a distance.</a:t>
            </a:r>
            <a:endParaRPr lang="en-US" sz="2000" dirty="0">
              <a:latin typeface="Times New Roman" pitchFamily="18" charset="0"/>
              <a:cs typeface="Times New Roman" pitchFamily="18" charset="0"/>
            </a:endParaRPr>
          </a:p>
        </p:txBody>
      </p:sp>
      <p:pic>
        <p:nvPicPr>
          <p:cNvPr id="7" name="Content Placeholder 6" descr="Watershed 060.jpg"/>
          <p:cNvPicPr>
            <a:picLocks noGrp="1" noChangeAspect="1"/>
          </p:cNvPicPr>
          <p:nvPr>
            <p:ph sz="half" idx="1"/>
          </p:nvPr>
        </p:nvPicPr>
        <p:blipFill>
          <a:blip r:embed="rId2" cstate="print"/>
          <a:stretch>
            <a:fillRect/>
          </a:stretch>
        </p:blipFill>
        <p:spPr>
          <a:xfrm>
            <a:off x="457200" y="2348706"/>
            <a:ext cx="4038600" cy="3028950"/>
          </a:xfrm>
        </p:spPr>
      </p:pic>
      <p:pic>
        <p:nvPicPr>
          <p:cNvPr id="8" name="Content Placeholder 7" descr="Watershed 056.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latin typeface="Times New Roman" pitchFamily="18" charset="0"/>
                <a:cs typeface="Times New Roman" pitchFamily="18" charset="0"/>
              </a:rPr>
              <a:t>Prattsburgh</a:t>
            </a:r>
            <a:r>
              <a:rPr lang="en-US" sz="2000" dirty="0" smtClean="0">
                <a:latin typeface="Times New Roman" pitchFamily="18" charset="0"/>
                <a:cs typeface="Times New Roman" pitchFamily="18" charset="0"/>
              </a:rPr>
              <a:t> students learned to move through the atmosphere by using modern technology in applications of flight simulation.  They learned how their coordinated efforts influenced movements over land and water.</a:t>
            </a:r>
            <a:endParaRPr lang="en-US" sz="2000" dirty="0">
              <a:latin typeface="Times New Roman" pitchFamily="18" charset="0"/>
              <a:cs typeface="Times New Roman" pitchFamily="18" charset="0"/>
            </a:endParaRPr>
          </a:p>
        </p:txBody>
      </p:sp>
      <p:pic>
        <p:nvPicPr>
          <p:cNvPr id="5" name="Content Placeholder 4" descr="Watershed 059.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Watershed 062.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299</Words>
  <Application>Microsoft Office PowerPoint</Application>
  <PresentationFormat>On-screen Show (4:3)</PresentationFormat>
  <Paragraphs>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S.T.E.M. Field Trip  from the Local Watershed to the Ocean</vt:lpstr>
      <vt:lpstr>Arrival at the Bath Fish Hatchery to see the life cycle of fish.</vt:lpstr>
      <vt:lpstr>Think about where the water comes from and where the water will go.</vt:lpstr>
      <vt:lpstr>Species of lake fish start their life cycle at Bath Fish Hatchery in Bath, New York .  Stages of lake fish include each of the following:  egg, alevin, fry, and adult. </vt:lpstr>
      <vt:lpstr>Students discuss their observations in order to understand fish growth, development, and movement through waterways.</vt:lpstr>
      <vt:lpstr>The concentration of oxygen in the water is a major factor in keeping various fish species alive.  Monitoring the amount of oxygen in the water is a proactive step in keeping the fish alive.  Building a submersible is the first step in understanding the science, design, and fabrication of underwater robotics.  Submersibles are used to monitor and study underwater conditions.  </vt:lpstr>
      <vt:lpstr>Try to get a bird’s eye view of the waterways.  Let’s take a tour of the Glenn H. Curtiss Museum in Hammondsport.  Glenn Curtiss pioneered the development of naval aviation.  The impact of his efforts allowed humans to visualize the flow of water throughout Earth’s hydrosphere.</vt:lpstr>
      <vt:lpstr>The four forces at work in flight helped humans to observe planet Earth from a distance.</vt:lpstr>
      <vt:lpstr>Prattsburgh students learned to move through the atmosphere by using modern technology in applications of flight simulation.  They learned how their coordinated efforts influenced movements over land and water.</vt:lpstr>
      <vt:lpstr>Most importantly, the students of Prattsburgh Central School learned how to apply their S.T.E.M. skills to learning techniques of improving environmental conditions of both land and water.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Field Trip  from the Local Watershed to the Ocean</dc:title>
  <dc:creator>baronem</dc:creator>
  <cp:lastModifiedBy>Mark</cp:lastModifiedBy>
  <cp:revision>9</cp:revision>
  <dcterms:created xsi:type="dcterms:W3CDTF">2010-11-16T19:46:45Z</dcterms:created>
  <dcterms:modified xsi:type="dcterms:W3CDTF">2010-11-26T16:11:58Z</dcterms:modified>
</cp:coreProperties>
</file>