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62" r:id="rId5"/>
    <p:sldId id="260" r:id="rId6"/>
    <p:sldId id="261" r:id="rId7"/>
    <p:sldId id="259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E0212-3CFD-478F-92DE-5F2EB4AB9D58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7954A-74E0-4B88-8DAA-A62AF2D2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54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</a:t>
            </a:r>
            <a:r>
              <a:rPr lang="en-US" baseline="0" dirty="0" smtClean="0"/>
              <a:t> to the boundaries interactive in teachers domain to show how the different boundaries interact.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954A-74E0-4B88-8DAA-A62AF2D254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5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Explor</a:t>
            </a:r>
            <a:r>
              <a:rPr lang="en-US" baseline="0" dirty="0" smtClean="0"/>
              <a:t>e different types of boundaries using this 3D view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954A-74E0-4B88-8DAA-A62AF2D254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954A-74E0-4B88-8DAA-A62AF2D254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20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39CB-D1A8-4C38-B23D-9F4962D6F241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B019-13EB-4373-865A-03AED7BBF4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39CB-D1A8-4C38-B23D-9F4962D6F241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B019-13EB-4373-865A-03AED7BBF4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39CB-D1A8-4C38-B23D-9F4962D6F241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B019-13EB-4373-865A-03AED7BBF4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39CB-D1A8-4C38-B23D-9F4962D6F241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B019-13EB-4373-865A-03AED7BBF4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39CB-D1A8-4C38-B23D-9F4962D6F241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B019-13EB-4373-865A-03AED7BBF4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39CB-D1A8-4C38-B23D-9F4962D6F241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B019-13EB-4373-865A-03AED7BBF4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39CB-D1A8-4C38-B23D-9F4962D6F241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B019-13EB-4373-865A-03AED7BBF4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39CB-D1A8-4C38-B23D-9F4962D6F241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B019-13EB-4373-865A-03AED7BBF4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39CB-D1A8-4C38-B23D-9F4962D6F241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B019-13EB-4373-865A-03AED7BBF4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39CB-D1A8-4C38-B23D-9F4962D6F241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B019-13EB-4373-865A-03AED7BBF4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39CB-D1A8-4C38-B23D-9F4962D6F241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B019-13EB-4373-865A-03AED7BBF407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339CB-D1A8-4C38-B23D-9F4962D6F241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8B019-13EB-4373-865A-03AED7BBF407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algeography.net/fundamentals/10j.html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6/Ridge_render.jpg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Ridge_render.jpg" TargetMode="External"/><Relationship Id="rId2" Type="http://schemas.openxmlformats.org/officeDocument/2006/relationships/hyperlink" Target="http://www.platetectonics.com/book/page_12.as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Plate </a:t>
            </a:r>
            <a:r>
              <a:rPr lang="en-US" b="1" dirty="0" smtClean="0"/>
              <a:t>Tectonics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747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Boundary Types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1981200"/>
            <a:ext cx="6781800" cy="358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dirty="0" smtClean="0"/>
              <a:t>Convergent Boundary</a:t>
            </a:r>
          </a:p>
          <a:p>
            <a:pPr>
              <a:lnSpc>
                <a:spcPct val="250000"/>
              </a:lnSpc>
            </a:pPr>
            <a:r>
              <a:rPr lang="en-US" sz="3200" dirty="0" smtClean="0"/>
              <a:t>Divergent Boundary</a:t>
            </a:r>
          </a:p>
          <a:p>
            <a:pPr>
              <a:lnSpc>
                <a:spcPct val="250000"/>
              </a:lnSpc>
            </a:pPr>
            <a:r>
              <a:rPr lang="en-US" sz="3200" dirty="0" smtClean="0"/>
              <a:t>Transform Boundary</a:t>
            </a:r>
            <a:endParaRPr lang="en-US" sz="3200" dirty="0"/>
          </a:p>
        </p:txBody>
      </p:sp>
      <p:sp>
        <p:nvSpPr>
          <p:cNvPr id="6" name="Right Arrow 5"/>
          <p:cNvSpPr/>
          <p:nvPr/>
        </p:nvSpPr>
        <p:spPr>
          <a:xfrm>
            <a:off x="6093228" y="2348345"/>
            <a:ext cx="914400" cy="731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7169728" y="2348345"/>
            <a:ext cx="914400" cy="731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301345" y="3621578"/>
            <a:ext cx="914400" cy="731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6141718" y="3621577"/>
            <a:ext cx="914400" cy="731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6194367" y="4828305"/>
            <a:ext cx="914400" cy="731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200000">
            <a:off x="7096299" y="4729937"/>
            <a:ext cx="914400" cy="731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6927" y="594853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 to http</a:t>
            </a:r>
            <a:r>
              <a:rPr lang="en-US" dirty="0"/>
              <a:t>://www.teachersdomain.org/asset/ess05_int_boundaries/</a:t>
            </a:r>
          </a:p>
        </p:txBody>
      </p:sp>
    </p:spTree>
    <p:extLst>
      <p:ext uri="{BB962C8B-B14F-4D97-AF65-F5344CB8AC3E}">
        <p14:creationId xmlns:p14="http://schemas.microsoft.com/office/powerpoint/2010/main" val="51302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82"/>
            <a:ext cx="8724900" cy="674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5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125113" cy="924475"/>
          </a:xfrm>
        </p:spPr>
        <p:txBody>
          <a:bodyPr/>
          <a:lstStyle/>
          <a:p>
            <a:r>
              <a:rPr lang="en-US" b="1" dirty="0" smtClean="0"/>
              <a:t>Types of Crust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3400"/>
            <a:ext cx="7125112" cy="405143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Oceanic Crust – heavy, denser crust on the ocean floor</a:t>
            </a:r>
          </a:p>
          <a:p>
            <a:r>
              <a:rPr lang="en-US" sz="2800" dirty="0" smtClean="0"/>
              <a:t>Continental Crust – lighter weight crust that is underneath continents.</a:t>
            </a:r>
            <a:endParaRPr lang="en-US" sz="2800" dirty="0"/>
          </a:p>
        </p:txBody>
      </p:sp>
      <p:pic>
        <p:nvPicPr>
          <p:cNvPr id="1027" name="Picture 3" descr="http://www.physicalgeography.net/fundamentals/images/seafloor_spread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69788"/>
            <a:ext cx="5105400" cy="273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>
            <a:hlinkClick r:id="rId3"/>
          </p:cNvPr>
          <p:cNvSpPr>
            <a:spLocks noChangeArrowheads="1"/>
          </p:cNvSpPr>
          <p:nvPr/>
        </p:nvSpPr>
        <p:spPr bwMode="auto">
          <a:xfrm>
            <a:off x="457200" y="3679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67400" y="52578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Retrieved from http://www.physicalgeography.net/fundamentals/10j.html</a:t>
            </a:r>
          </a:p>
        </p:txBody>
      </p:sp>
    </p:spTree>
    <p:extLst>
      <p:ext uri="{BB962C8B-B14F-4D97-AF65-F5344CB8AC3E}">
        <p14:creationId xmlns:p14="http://schemas.microsoft.com/office/powerpoint/2010/main" val="22605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-152400"/>
            <a:ext cx="4114800" cy="3904565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Sea floor spreading </a:t>
            </a:r>
            <a:r>
              <a:rPr lang="en-US" sz="3200" dirty="0" smtClean="0"/>
              <a:t>– new ocean lithosphere forms as magma rises toward the surface and </a:t>
            </a:r>
            <a:r>
              <a:rPr lang="en-US" sz="3200" dirty="0" err="1" smtClean="0"/>
              <a:t>solifies</a:t>
            </a:r>
            <a:endParaRPr lang="en-US" sz="3200" dirty="0"/>
          </a:p>
        </p:txBody>
      </p:sp>
      <p:pic>
        <p:nvPicPr>
          <p:cNvPr id="8" name="Picture 3" descr="http://www.physicalgeography.net/fundamentals/images/seafloor_spread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2000"/>
            <a:ext cx="441532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File:Ridge render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114800"/>
            <a:ext cx="3333750" cy="170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341263" y="3676149"/>
            <a:ext cx="457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Mid Oceanic Ridges </a:t>
            </a:r>
            <a:r>
              <a:rPr lang="en-US" sz="3200" dirty="0" smtClean="0"/>
              <a:t>– long undersea mountain range that forms due to sea floor spreading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4419600" y="3214484"/>
            <a:ext cx="4415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Retrieved from http://www.physicalgeography.net/fundamentals/10j.html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5854411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Retrieved from http</a:t>
            </a:r>
            <a:r>
              <a:rPr lang="en-US" sz="1200" dirty="0"/>
              <a:t>://en.wikipedia.org/wiki/File:Ridge_render.jpg</a:t>
            </a:r>
          </a:p>
        </p:txBody>
      </p:sp>
    </p:spTree>
    <p:extLst>
      <p:ext uri="{BB962C8B-B14F-4D97-AF65-F5344CB8AC3E}">
        <p14:creationId xmlns:p14="http://schemas.microsoft.com/office/powerpoint/2010/main" val="56969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219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Subduction – heavier oceanic plates move underneath the lighter weight plate, either continental or older oceanic plate</a:t>
            </a:r>
            <a:endParaRPr lang="en-US" sz="2800" dirty="0"/>
          </a:p>
        </p:txBody>
      </p:sp>
      <p:pic>
        <p:nvPicPr>
          <p:cNvPr id="4" name="Picture 3" descr="http://www.platetectonics.com/book/images/Subduction2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1628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6019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Retrieved from http</a:t>
            </a:r>
            <a:r>
              <a:rPr lang="en-US" dirty="0"/>
              <a:t>://www.platetectonics.com/book/page_12.asp</a:t>
            </a:r>
          </a:p>
        </p:txBody>
      </p:sp>
    </p:spTree>
    <p:extLst>
      <p:ext uri="{BB962C8B-B14F-4D97-AF65-F5344CB8AC3E}">
        <p14:creationId xmlns:p14="http://schemas.microsoft.com/office/powerpoint/2010/main" val="8247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3200400" cy="61722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/>
              <a:t>Continental Drift </a:t>
            </a:r>
            <a:r>
              <a:rPr lang="en-US" dirty="0" smtClean="0"/>
              <a:t>– the continents were once one large landmass that broke up and moved to form the continents we know today.</a:t>
            </a:r>
            <a:endParaRPr lang="en-US" dirty="0"/>
          </a:p>
        </p:txBody>
      </p:sp>
      <p:pic>
        <p:nvPicPr>
          <p:cNvPr id="4" name="Picture 3" descr="Pangae: All Land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964" y="304800"/>
            <a:ext cx="4981575" cy="6315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989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dirty="0" err="1" smtClean="0"/>
              <a:t>Prodject</a:t>
            </a:r>
            <a:r>
              <a:rPr lang="en-US" dirty="0" smtClean="0"/>
              <a:t> 3D-View. Retrieved </a:t>
            </a:r>
            <a:r>
              <a:rPr lang="en-US" dirty="0"/>
              <a:t>from </a:t>
            </a:r>
            <a:r>
              <a:rPr lang="en-US" dirty="0" smtClean="0">
                <a:hlinkClick r:id="rId2"/>
              </a:rPr>
              <a:t>C</a:t>
            </a:r>
            <a:r>
              <a:rPr lang="en-US" dirty="0">
                <a:hlinkClick r:id="rId2"/>
              </a:rPr>
              <a:t>:\</a:t>
            </a:r>
            <a:r>
              <a:rPr lang="en-US" dirty="0" smtClean="0">
                <a:hlinkClick r:id="rId2"/>
              </a:rPr>
              <a:t>3D-View\system</a:t>
            </a:r>
            <a:endParaRPr lang="en-US" dirty="0">
              <a:hlinkClick r:id="rId2"/>
            </a:endParaRPr>
          </a:p>
          <a:p>
            <a:r>
              <a:rPr lang="en-US" dirty="0" smtClean="0"/>
              <a:t>Platetectonics.com.  </a:t>
            </a:r>
            <a:r>
              <a:rPr lang="en-US" dirty="0"/>
              <a:t>Retrieved from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www.platetectonics.com/book/page_12.asp</a:t>
            </a:r>
            <a:endParaRPr lang="en-US" dirty="0" smtClean="0"/>
          </a:p>
          <a:p>
            <a:r>
              <a:rPr lang="en-US" dirty="0"/>
              <a:t>Wikipedia. Retrieved from </a:t>
            </a:r>
            <a:r>
              <a:rPr lang="en-US" dirty="0">
                <a:hlinkClick r:id="rId3"/>
              </a:rPr>
              <a:t>http://en.wikipedia.org/wiki/File:Ridge_render.jpg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2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5065</TotalTime>
  <Words>186</Words>
  <Application>Microsoft Office PowerPoint</Application>
  <PresentationFormat>On-screen Show (4:3)</PresentationFormat>
  <Paragraphs>31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Summer</vt:lpstr>
      <vt:lpstr>Plate Tectonics</vt:lpstr>
      <vt:lpstr>Boundary Types</vt:lpstr>
      <vt:lpstr>PowerPoint Presentation</vt:lpstr>
      <vt:lpstr>Types of Crust</vt:lpstr>
      <vt:lpstr>Sea floor spreading – new ocean lithosphere forms as magma rises toward the surface and solifies</vt:lpstr>
      <vt:lpstr>Subduction – heavier oceanic plates move underneath the lighter weight plate, either continental or older oceanic plate</vt:lpstr>
      <vt:lpstr>Continental Drift – the continents were once one large landmass that broke up and moved to form the continents we know today.</vt:lpstr>
      <vt:lpstr>References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Cappi Coleman</dc:creator>
  <cp:lastModifiedBy>Cappi Coleman</cp:lastModifiedBy>
  <cp:revision>23</cp:revision>
  <dcterms:created xsi:type="dcterms:W3CDTF">2011-12-09T14:53:51Z</dcterms:created>
  <dcterms:modified xsi:type="dcterms:W3CDTF">2011-12-13T03:33:59Z</dcterms:modified>
</cp:coreProperties>
</file>