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8" r:id="rId8"/>
    <p:sldId id="266" r:id="rId9"/>
    <p:sldId id="265" r:id="rId10"/>
    <p:sldId id="264" r:id="rId11"/>
    <p:sldId id="262" r:id="rId12"/>
    <p:sldId id="261" r:id="rId13"/>
    <p:sldId id="260" r:id="rId14"/>
    <p:sldId id="263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>
        <p:scale>
          <a:sx n="70" d="100"/>
          <a:sy n="70" d="100"/>
        </p:scale>
        <p:origin x="-54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8DB79-4169-433D-A31B-0EC5C9CAECD4}" type="doc">
      <dgm:prSet loTypeId="urn:microsoft.com/office/officeart/2005/8/layout/cycle2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16A6D169-48FC-4076-86DD-593BA3F97DA7}">
      <dgm:prSet phldrT="[Text]"/>
      <dgm:spPr/>
      <dgm:t>
        <a:bodyPr/>
        <a:lstStyle/>
        <a:p>
          <a:r>
            <a:rPr lang="en-US" dirty="0" smtClean="0"/>
            <a:t>Identify the problem</a:t>
          </a:r>
          <a:endParaRPr lang="en-US" dirty="0"/>
        </a:p>
      </dgm:t>
    </dgm:pt>
    <dgm:pt modelId="{3CA13419-7CCC-461B-9E6B-C31A698D18A5}" type="parTrans" cxnId="{4E3C5358-87CE-4D06-8C0D-960A1F3C233E}">
      <dgm:prSet/>
      <dgm:spPr/>
      <dgm:t>
        <a:bodyPr/>
        <a:lstStyle/>
        <a:p>
          <a:endParaRPr lang="en-US"/>
        </a:p>
      </dgm:t>
    </dgm:pt>
    <dgm:pt modelId="{760E3CEF-693F-4F1E-BB16-78152983BD35}" type="sibTrans" cxnId="{4E3C5358-87CE-4D06-8C0D-960A1F3C233E}">
      <dgm:prSet/>
      <dgm:spPr/>
      <dgm:t>
        <a:bodyPr/>
        <a:lstStyle/>
        <a:p>
          <a:endParaRPr lang="en-US"/>
        </a:p>
      </dgm:t>
    </dgm:pt>
    <dgm:pt modelId="{DA445F22-3053-407A-9CCD-F0AF2D27F936}">
      <dgm:prSet phldrT="[Text]"/>
      <dgm:spPr/>
      <dgm:t>
        <a:bodyPr/>
        <a:lstStyle/>
        <a:p>
          <a:r>
            <a:rPr lang="en-US" dirty="0" smtClean="0"/>
            <a:t>Brainstorming</a:t>
          </a:r>
          <a:endParaRPr lang="en-US" dirty="0"/>
        </a:p>
      </dgm:t>
    </dgm:pt>
    <dgm:pt modelId="{06DF198C-3AEF-4CE8-B401-0CA1E8CA6A23}" type="parTrans" cxnId="{67AAE696-AE39-44CD-B4D9-C968B542B578}">
      <dgm:prSet/>
      <dgm:spPr/>
      <dgm:t>
        <a:bodyPr/>
        <a:lstStyle/>
        <a:p>
          <a:endParaRPr lang="en-US"/>
        </a:p>
      </dgm:t>
    </dgm:pt>
    <dgm:pt modelId="{6E90F154-A566-40DE-8B57-9589C2CF47DC}" type="sibTrans" cxnId="{67AAE696-AE39-44CD-B4D9-C968B542B578}">
      <dgm:prSet/>
      <dgm:spPr/>
      <dgm:t>
        <a:bodyPr/>
        <a:lstStyle/>
        <a:p>
          <a:endParaRPr lang="en-US"/>
        </a:p>
      </dgm:t>
    </dgm:pt>
    <dgm:pt modelId="{321304BB-4B68-4913-99C1-708666CB7559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4EEDB4CD-3428-4405-81F8-9D7E88C07DFE}" type="parTrans" cxnId="{83EECC40-B5FB-4D7B-BC20-62CFA6CC0EEF}">
      <dgm:prSet/>
      <dgm:spPr/>
      <dgm:t>
        <a:bodyPr/>
        <a:lstStyle/>
        <a:p>
          <a:endParaRPr lang="en-US"/>
        </a:p>
      </dgm:t>
    </dgm:pt>
    <dgm:pt modelId="{56F51027-C3FB-4495-B196-17BE5CBE564C}" type="sibTrans" cxnId="{83EECC40-B5FB-4D7B-BC20-62CFA6CC0EEF}">
      <dgm:prSet/>
      <dgm:spPr/>
      <dgm:t>
        <a:bodyPr/>
        <a:lstStyle/>
        <a:p>
          <a:endParaRPr lang="en-US"/>
        </a:p>
      </dgm:t>
    </dgm:pt>
    <dgm:pt modelId="{51B5E0ED-BDDB-448A-958D-E52431EF2C04}">
      <dgm:prSet phldrT="[Text]"/>
      <dgm:spPr/>
      <dgm:t>
        <a:bodyPr/>
        <a:lstStyle/>
        <a:p>
          <a:r>
            <a:rPr lang="en-US" dirty="0" smtClean="0"/>
            <a:t>Build</a:t>
          </a:r>
          <a:endParaRPr lang="en-US" dirty="0"/>
        </a:p>
      </dgm:t>
    </dgm:pt>
    <dgm:pt modelId="{0D404F98-CE14-4BD6-8F1E-1E4311877E27}" type="parTrans" cxnId="{965B59EA-A8F7-4BCC-B77C-1F7E23CF7FF1}">
      <dgm:prSet/>
      <dgm:spPr/>
      <dgm:t>
        <a:bodyPr/>
        <a:lstStyle/>
        <a:p>
          <a:endParaRPr lang="en-US"/>
        </a:p>
      </dgm:t>
    </dgm:pt>
    <dgm:pt modelId="{401B0626-41D2-41FC-A050-B67310F1288F}" type="sibTrans" cxnId="{965B59EA-A8F7-4BCC-B77C-1F7E23CF7FF1}">
      <dgm:prSet/>
      <dgm:spPr/>
      <dgm:t>
        <a:bodyPr/>
        <a:lstStyle/>
        <a:p>
          <a:endParaRPr lang="en-US"/>
        </a:p>
      </dgm:t>
    </dgm:pt>
    <dgm:pt modelId="{CD05C066-C2E2-4145-941D-07CD104091A3}">
      <dgm:prSet phldrT="[Text]"/>
      <dgm:spPr/>
      <dgm:t>
        <a:bodyPr/>
        <a:lstStyle/>
        <a:p>
          <a:r>
            <a:rPr lang="en-US" dirty="0" smtClean="0"/>
            <a:t>Test and Evaluate</a:t>
          </a:r>
          <a:endParaRPr lang="en-US" dirty="0"/>
        </a:p>
      </dgm:t>
    </dgm:pt>
    <dgm:pt modelId="{53AA4F52-2482-44E3-AC87-251E15D7DEFE}" type="parTrans" cxnId="{14CA8F28-0EB4-4A9E-BB96-0D134487B61F}">
      <dgm:prSet/>
      <dgm:spPr/>
      <dgm:t>
        <a:bodyPr/>
        <a:lstStyle/>
        <a:p>
          <a:endParaRPr lang="en-US"/>
        </a:p>
      </dgm:t>
    </dgm:pt>
    <dgm:pt modelId="{F3B8033D-E78F-4A1A-B24A-AC90772E488F}" type="sibTrans" cxnId="{14CA8F28-0EB4-4A9E-BB96-0D134487B61F}">
      <dgm:prSet/>
      <dgm:spPr/>
      <dgm:t>
        <a:bodyPr/>
        <a:lstStyle/>
        <a:p>
          <a:endParaRPr lang="en-US"/>
        </a:p>
      </dgm:t>
    </dgm:pt>
    <dgm:pt modelId="{3D4A06BD-4C19-4C34-8BC0-E5C3BC833E37}">
      <dgm:prSet phldrT="[Text]"/>
      <dgm:spPr/>
      <dgm:t>
        <a:bodyPr/>
        <a:lstStyle/>
        <a:p>
          <a:r>
            <a:rPr lang="en-US" dirty="0" smtClean="0"/>
            <a:t>Redesign</a:t>
          </a:r>
          <a:endParaRPr lang="en-US" dirty="0"/>
        </a:p>
      </dgm:t>
    </dgm:pt>
    <dgm:pt modelId="{EF5F75E9-57F7-48A3-9131-4B3920AC7723}" type="parTrans" cxnId="{54E75A8A-64DC-4CF9-93D1-5ECF9582AA4B}">
      <dgm:prSet/>
      <dgm:spPr/>
      <dgm:t>
        <a:bodyPr/>
        <a:lstStyle/>
        <a:p>
          <a:endParaRPr lang="en-US"/>
        </a:p>
      </dgm:t>
    </dgm:pt>
    <dgm:pt modelId="{6AF80051-BB94-4973-AFBC-4A13BC64EA03}" type="sibTrans" cxnId="{54E75A8A-64DC-4CF9-93D1-5ECF9582AA4B}">
      <dgm:prSet/>
      <dgm:spPr/>
      <dgm:t>
        <a:bodyPr/>
        <a:lstStyle/>
        <a:p>
          <a:endParaRPr lang="en-US"/>
        </a:p>
      </dgm:t>
    </dgm:pt>
    <dgm:pt modelId="{4F6E0768-982E-4444-A231-389B83E5279F}">
      <dgm:prSet phldrT="[Text]"/>
      <dgm:spPr/>
      <dgm:t>
        <a:bodyPr/>
        <a:lstStyle/>
        <a:p>
          <a:r>
            <a:rPr lang="en-US" dirty="0" smtClean="0"/>
            <a:t>Share the solution</a:t>
          </a:r>
          <a:endParaRPr lang="en-US" dirty="0"/>
        </a:p>
      </dgm:t>
    </dgm:pt>
    <dgm:pt modelId="{9EC1217B-24F7-4DE7-8EE6-19C2ABA31E64}" type="parTrans" cxnId="{D5676DB7-AF27-4E11-A45B-3372EFD51092}">
      <dgm:prSet/>
      <dgm:spPr/>
      <dgm:t>
        <a:bodyPr/>
        <a:lstStyle/>
        <a:p>
          <a:endParaRPr lang="en-US"/>
        </a:p>
      </dgm:t>
    </dgm:pt>
    <dgm:pt modelId="{01AEDAD5-3AE6-407F-B84F-376EEB9725D4}" type="sibTrans" cxnId="{D5676DB7-AF27-4E11-A45B-3372EFD51092}">
      <dgm:prSet/>
      <dgm:spPr/>
      <dgm:t>
        <a:bodyPr/>
        <a:lstStyle/>
        <a:p>
          <a:endParaRPr lang="en-US"/>
        </a:p>
      </dgm:t>
    </dgm:pt>
    <dgm:pt modelId="{8D2E81AD-5ED0-40EF-ACC5-28E09461BDCF}" type="pres">
      <dgm:prSet presAssocID="{D0E8DB79-4169-433D-A31B-0EC5C9CAEC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7BC34-C7C1-465D-A1F4-D0D94198D96D}" type="pres">
      <dgm:prSet presAssocID="{16A6D169-48FC-4076-86DD-593BA3F97DA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D3579-0D17-4FCD-B70F-8D1ACA92B0D1}" type="pres">
      <dgm:prSet presAssocID="{760E3CEF-693F-4F1E-BB16-78152983BD35}" presName="sibTrans" presStyleLbl="sibTrans2D1" presStyleIdx="0" presStyleCnt="7"/>
      <dgm:spPr/>
      <dgm:t>
        <a:bodyPr/>
        <a:lstStyle/>
        <a:p>
          <a:endParaRPr lang="en-US"/>
        </a:p>
      </dgm:t>
    </dgm:pt>
    <dgm:pt modelId="{E21D39E8-83B4-40DF-A3E9-18C021DBB23B}" type="pres">
      <dgm:prSet presAssocID="{760E3CEF-693F-4F1E-BB16-78152983BD35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E04AF67-CF36-4221-8E90-32B9AAF3B63A}" type="pres">
      <dgm:prSet presAssocID="{DA445F22-3053-407A-9CCD-F0AF2D27F93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04EE1-8981-4813-96BB-A9A8A8ACC59C}" type="pres">
      <dgm:prSet presAssocID="{6E90F154-A566-40DE-8B57-9589C2CF47DC}" presName="sibTrans" presStyleLbl="sibTrans2D1" presStyleIdx="1" presStyleCnt="7"/>
      <dgm:spPr/>
      <dgm:t>
        <a:bodyPr/>
        <a:lstStyle/>
        <a:p>
          <a:endParaRPr lang="en-US"/>
        </a:p>
      </dgm:t>
    </dgm:pt>
    <dgm:pt modelId="{526AF41D-9339-4FB6-B30E-B4136ED11D96}" type="pres">
      <dgm:prSet presAssocID="{6E90F154-A566-40DE-8B57-9589C2CF47D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6431D99A-FBD3-4607-B247-185F44BA1F24}" type="pres">
      <dgm:prSet presAssocID="{321304BB-4B68-4913-99C1-708666CB755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80C5F-2046-4B97-8E8D-C768C22E19E9}" type="pres">
      <dgm:prSet presAssocID="{56F51027-C3FB-4495-B196-17BE5CBE564C}" presName="sibTrans" presStyleLbl="sibTrans2D1" presStyleIdx="2" presStyleCnt="7"/>
      <dgm:spPr/>
      <dgm:t>
        <a:bodyPr/>
        <a:lstStyle/>
        <a:p>
          <a:endParaRPr lang="en-US"/>
        </a:p>
      </dgm:t>
    </dgm:pt>
    <dgm:pt modelId="{9C0C504F-2427-4B27-8F37-21FC475AB45D}" type="pres">
      <dgm:prSet presAssocID="{56F51027-C3FB-4495-B196-17BE5CBE564C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A2CFF5B7-461F-40ED-BAC1-99C7EE16AF49}" type="pres">
      <dgm:prSet presAssocID="{51B5E0ED-BDDB-448A-958D-E52431EF2C0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FB6D5-DBE2-4886-9CE5-0A18FD580017}" type="pres">
      <dgm:prSet presAssocID="{401B0626-41D2-41FC-A050-B67310F1288F}" presName="sibTrans" presStyleLbl="sibTrans2D1" presStyleIdx="3" presStyleCnt="7"/>
      <dgm:spPr/>
      <dgm:t>
        <a:bodyPr/>
        <a:lstStyle/>
        <a:p>
          <a:endParaRPr lang="en-US"/>
        </a:p>
      </dgm:t>
    </dgm:pt>
    <dgm:pt modelId="{FA8DDF73-9F4C-437A-93AE-B2E73F2B38D3}" type="pres">
      <dgm:prSet presAssocID="{401B0626-41D2-41FC-A050-B67310F1288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841A2361-26E9-4D37-9D59-07D625773B05}" type="pres">
      <dgm:prSet presAssocID="{CD05C066-C2E2-4145-941D-07CD104091A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40EA0-7584-44BC-BC16-B9DF0F145ABD}" type="pres">
      <dgm:prSet presAssocID="{F3B8033D-E78F-4A1A-B24A-AC90772E488F}" presName="sibTrans" presStyleLbl="sibTrans2D1" presStyleIdx="4" presStyleCnt="7"/>
      <dgm:spPr/>
      <dgm:t>
        <a:bodyPr/>
        <a:lstStyle/>
        <a:p>
          <a:endParaRPr lang="en-US"/>
        </a:p>
      </dgm:t>
    </dgm:pt>
    <dgm:pt modelId="{98719D1E-30DC-45EB-905C-2BC1CAC134AA}" type="pres">
      <dgm:prSet presAssocID="{F3B8033D-E78F-4A1A-B24A-AC90772E488F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852FE81F-6C21-42BF-9F10-881316D6FEF6}" type="pres">
      <dgm:prSet presAssocID="{3D4A06BD-4C19-4C34-8BC0-E5C3BC833E3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7ABDA-4210-417D-9585-03066D1F180A}" type="pres">
      <dgm:prSet presAssocID="{6AF80051-BB94-4973-AFBC-4A13BC64EA03}" presName="sibTrans" presStyleLbl="sibTrans2D1" presStyleIdx="5" presStyleCnt="7"/>
      <dgm:spPr/>
      <dgm:t>
        <a:bodyPr/>
        <a:lstStyle/>
        <a:p>
          <a:endParaRPr lang="en-US"/>
        </a:p>
      </dgm:t>
    </dgm:pt>
    <dgm:pt modelId="{37C41AC5-01EB-4FDB-AA37-2D56F81D083E}" type="pres">
      <dgm:prSet presAssocID="{6AF80051-BB94-4973-AFBC-4A13BC64EA0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3FF294BA-687A-4178-95E8-99F8EDBD5F56}" type="pres">
      <dgm:prSet presAssocID="{4F6E0768-982E-4444-A231-389B83E5279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AD8B8-7CDB-4285-958F-C8B37F1D3047}" type="pres">
      <dgm:prSet presAssocID="{01AEDAD5-3AE6-407F-B84F-376EEB9725D4}" presName="sibTrans" presStyleLbl="sibTrans2D1" presStyleIdx="6" presStyleCnt="7"/>
      <dgm:spPr/>
      <dgm:t>
        <a:bodyPr/>
        <a:lstStyle/>
        <a:p>
          <a:endParaRPr lang="en-US"/>
        </a:p>
      </dgm:t>
    </dgm:pt>
    <dgm:pt modelId="{3E4058F5-CA45-4D48-8CF6-6978E1058D11}" type="pres">
      <dgm:prSet presAssocID="{01AEDAD5-3AE6-407F-B84F-376EEB9725D4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63FC6648-2999-41FC-A458-4EBBBB61CB81}" type="presOf" srcId="{6AF80051-BB94-4973-AFBC-4A13BC64EA03}" destId="{3047ABDA-4210-417D-9585-03066D1F180A}" srcOrd="0" destOrd="0" presId="urn:microsoft.com/office/officeart/2005/8/layout/cycle2"/>
    <dgm:cxn modelId="{A988AA41-D134-4672-8007-1C697FB8AA01}" type="presOf" srcId="{01AEDAD5-3AE6-407F-B84F-376EEB9725D4}" destId="{EFDAD8B8-7CDB-4285-958F-C8B37F1D3047}" srcOrd="0" destOrd="0" presId="urn:microsoft.com/office/officeart/2005/8/layout/cycle2"/>
    <dgm:cxn modelId="{965B59EA-A8F7-4BCC-B77C-1F7E23CF7FF1}" srcId="{D0E8DB79-4169-433D-A31B-0EC5C9CAECD4}" destId="{51B5E0ED-BDDB-448A-958D-E52431EF2C04}" srcOrd="3" destOrd="0" parTransId="{0D404F98-CE14-4BD6-8F1E-1E4311877E27}" sibTransId="{401B0626-41D2-41FC-A050-B67310F1288F}"/>
    <dgm:cxn modelId="{9F680A12-807E-4E32-AA4E-53CA65C482FC}" type="presOf" srcId="{51B5E0ED-BDDB-448A-958D-E52431EF2C04}" destId="{A2CFF5B7-461F-40ED-BAC1-99C7EE16AF49}" srcOrd="0" destOrd="0" presId="urn:microsoft.com/office/officeart/2005/8/layout/cycle2"/>
    <dgm:cxn modelId="{C846AE71-C146-49D6-B739-8F9CA38453DF}" type="presOf" srcId="{CD05C066-C2E2-4145-941D-07CD104091A3}" destId="{841A2361-26E9-4D37-9D59-07D625773B05}" srcOrd="0" destOrd="0" presId="urn:microsoft.com/office/officeart/2005/8/layout/cycle2"/>
    <dgm:cxn modelId="{0F6F1D33-C7EA-4729-8E56-A9A2C42E7314}" type="presOf" srcId="{DA445F22-3053-407A-9CCD-F0AF2D27F936}" destId="{EE04AF67-CF36-4221-8E90-32B9AAF3B63A}" srcOrd="0" destOrd="0" presId="urn:microsoft.com/office/officeart/2005/8/layout/cycle2"/>
    <dgm:cxn modelId="{67AAE696-AE39-44CD-B4D9-C968B542B578}" srcId="{D0E8DB79-4169-433D-A31B-0EC5C9CAECD4}" destId="{DA445F22-3053-407A-9CCD-F0AF2D27F936}" srcOrd="1" destOrd="0" parTransId="{06DF198C-3AEF-4CE8-B401-0CA1E8CA6A23}" sibTransId="{6E90F154-A566-40DE-8B57-9589C2CF47DC}"/>
    <dgm:cxn modelId="{E80EE276-B33D-4DEE-BF3E-3F3ABAB905F0}" type="presOf" srcId="{56F51027-C3FB-4495-B196-17BE5CBE564C}" destId="{79780C5F-2046-4B97-8E8D-C768C22E19E9}" srcOrd="0" destOrd="0" presId="urn:microsoft.com/office/officeart/2005/8/layout/cycle2"/>
    <dgm:cxn modelId="{9938F443-236F-4825-B213-5F95B6BD9C05}" type="presOf" srcId="{6AF80051-BB94-4973-AFBC-4A13BC64EA03}" destId="{37C41AC5-01EB-4FDB-AA37-2D56F81D083E}" srcOrd="1" destOrd="0" presId="urn:microsoft.com/office/officeart/2005/8/layout/cycle2"/>
    <dgm:cxn modelId="{131D7105-2EFA-494F-8EB6-13E67BD751AE}" type="presOf" srcId="{4F6E0768-982E-4444-A231-389B83E5279F}" destId="{3FF294BA-687A-4178-95E8-99F8EDBD5F56}" srcOrd="0" destOrd="0" presId="urn:microsoft.com/office/officeart/2005/8/layout/cycle2"/>
    <dgm:cxn modelId="{B0124FB6-09D5-4136-8911-F2E0386CAD6D}" type="presOf" srcId="{56F51027-C3FB-4495-B196-17BE5CBE564C}" destId="{9C0C504F-2427-4B27-8F37-21FC475AB45D}" srcOrd="1" destOrd="0" presId="urn:microsoft.com/office/officeart/2005/8/layout/cycle2"/>
    <dgm:cxn modelId="{C016E59B-B2C3-4F95-9AEB-54EFC2A831CC}" type="presOf" srcId="{6E90F154-A566-40DE-8B57-9589C2CF47DC}" destId="{526AF41D-9339-4FB6-B30E-B4136ED11D96}" srcOrd="1" destOrd="0" presId="urn:microsoft.com/office/officeart/2005/8/layout/cycle2"/>
    <dgm:cxn modelId="{542F43BA-6541-42E3-9432-603781A5EAD9}" type="presOf" srcId="{321304BB-4B68-4913-99C1-708666CB7559}" destId="{6431D99A-FBD3-4607-B247-185F44BA1F24}" srcOrd="0" destOrd="0" presId="urn:microsoft.com/office/officeart/2005/8/layout/cycle2"/>
    <dgm:cxn modelId="{E1B398E0-4B58-47CF-A120-E88A056A2C67}" type="presOf" srcId="{401B0626-41D2-41FC-A050-B67310F1288F}" destId="{2EDFB6D5-DBE2-4886-9CE5-0A18FD580017}" srcOrd="0" destOrd="0" presId="urn:microsoft.com/office/officeart/2005/8/layout/cycle2"/>
    <dgm:cxn modelId="{455FF63E-C4F8-4848-833B-ACC14FF9DCB9}" type="presOf" srcId="{760E3CEF-693F-4F1E-BB16-78152983BD35}" destId="{E21D39E8-83B4-40DF-A3E9-18C021DBB23B}" srcOrd="1" destOrd="0" presId="urn:microsoft.com/office/officeart/2005/8/layout/cycle2"/>
    <dgm:cxn modelId="{3B92688C-906B-43F2-8F5E-BF8716990D6F}" type="presOf" srcId="{D0E8DB79-4169-433D-A31B-0EC5C9CAECD4}" destId="{8D2E81AD-5ED0-40EF-ACC5-28E09461BDCF}" srcOrd="0" destOrd="0" presId="urn:microsoft.com/office/officeart/2005/8/layout/cycle2"/>
    <dgm:cxn modelId="{14CA8F28-0EB4-4A9E-BB96-0D134487B61F}" srcId="{D0E8DB79-4169-433D-A31B-0EC5C9CAECD4}" destId="{CD05C066-C2E2-4145-941D-07CD104091A3}" srcOrd="4" destOrd="0" parTransId="{53AA4F52-2482-44E3-AC87-251E15D7DEFE}" sibTransId="{F3B8033D-E78F-4A1A-B24A-AC90772E488F}"/>
    <dgm:cxn modelId="{83EECC40-B5FB-4D7B-BC20-62CFA6CC0EEF}" srcId="{D0E8DB79-4169-433D-A31B-0EC5C9CAECD4}" destId="{321304BB-4B68-4913-99C1-708666CB7559}" srcOrd="2" destOrd="0" parTransId="{4EEDB4CD-3428-4405-81F8-9D7E88C07DFE}" sibTransId="{56F51027-C3FB-4495-B196-17BE5CBE564C}"/>
    <dgm:cxn modelId="{7C72F02F-E52C-4D9B-B3AD-A456AF537E31}" type="presOf" srcId="{760E3CEF-693F-4F1E-BB16-78152983BD35}" destId="{F9DD3579-0D17-4FCD-B70F-8D1ACA92B0D1}" srcOrd="0" destOrd="0" presId="urn:microsoft.com/office/officeart/2005/8/layout/cycle2"/>
    <dgm:cxn modelId="{CCE37DFA-3D70-456F-8B7C-061D3A74D0A3}" type="presOf" srcId="{3D4A06BD-4C19-4C34-8BC0-E5C3BC833E37}" destId="{852FE81F-6C21-42BF-9F10-881316D6FEF6}" srcOrd="0" destOrd="0" presId="urn:microsoft.com/office/officeart/2005/8/layout/cycle2"/>
    <dgm:cxn modelId="{8D08FB62-D071-4938-99FF-ED3DA7E87F49}" type="presOf" srcId="{F3B8033D-E78F-4A1A-B24A-AC90772E488F}" destId="{98719D1E-30DC-45EB-905C-2BC1CAC134AA}" srcOrd="1" destOrd="0" presId="urn:microsoft.com/office/officeart/2005/8/layout/cycle2"/>
    <dgm:cxn modelId="{029DD7F6-09B6-4372-8E0F-B862421DD4E4}" type="presOf" srcId="{401B0626-41D2-41FC-A050-B67310F1288F}" destId="{FA8DDF73-9F4C-437A-93AE-B2E73F2B38D3}" srcOrd="1" destOrd="0" presId="urn:microsoft.com/office/officeart/2005/8/layout/cycle2"/>
    <dgm:cxn modelId="{4E3C5358-87CE-4D06-8C0D-960A1F3C233E}" srcId="{D0E8DB79-4169-433D-A31B-0EC5C9CAECD4}" destId="{16A6D169-48FC-4076-86DD-593BA3F97DA7}" srcOrd="0" destOrd="0" parTransId="{3CA13419-7CCC-461B-9E6B-C31A698D18A5}" sibTransId="{760E3CEF-693F-4F1E-BB16-78152983BD35}"/>
    <dgm:cxn modelId="{D5676DB7-AF27-4E11-A45B-3372EFD51092}" srcId="{D0E8DB79-4169-433D-A31B-0EC5C9CAECD4}" destId="{4F6E0768-982E-4444-A231-389B83E5279F}" srcOrd="6" destOrd="0" parTransId="{9EC1217B-24F7-4DE7-8EE6-19C2ABA31E64}" sibTransId="{01AEDAD5-3AE6-407F-B84F-376EEB9725D4}"/>
    <dgm:cxn modelId="{54E75A8A-64DC-4CF9-93D1-5ECF9582AA4B}" srcId="{D0E8DB79-4169-433D-A31B-0EC5C9CAECD4}" destId="{3D4A06BD-4C19-4C34-8BC0-E5C3BC833E37}" srcOrd="5" destOrd="0" parTransId="{EF5F75E9-57F7-48A3-9131-4B3920AC7723}" sibTransId="{6AF80051-BB94-4973-AFBC-4A13BC64EA03}"/>
    <dgm:cxn modelId="{8AFD64A5-15A9-4F55-A89F-E732C5489CF2}" type="presOf" srcId="{16A6D169-48FC-4076-86DD-593BA3F97DA7}" destId="{7E07BC34-C7C1-465D-A1F4-D0D94198D96D}" srcOrd="0" destOrd="0" presId="urn:microsoft.com/office/officeart/2005/8/layout/cycle2"/>
    <dgm:cxn modelId="{9E88A1D2-3208-4972-BB26-AC23A5BCC3F9}" type="presOf" srcId="{F3B8033D-E78F-4A1A-B24A-AC90772E488F}" destId="{C0540EA0-7584-44BC-BC16-B9DF0F145ABD}" srcOrd="0" destOrd="0" presId="urn:microsoft.com/office/officeart/2005/8/layout/cycle2"/>
    <dgm:cxn modelId="{B47528C9-C745-4B1A-988B-BB3AC8881D17}" type="presOf" srcId="{6E90F154-A566-40DE-8B57-9589C2CF47DC}" destId="{07004EE1-8981-4813-96BB-A9A8A8ACC59C}" srcOrd="0" destOrd="0" presId="urn:microsoft.com/office/officeart/2005/8/layout/cycle2"/>
    <dgm:cxn modelId="{5862CCF9-FD3E-4FC8-9382-9ADF58326259}" type="presOf" srcId="{01AEDAD5-3AE6-407F-B84F-376EEB9725D4}" destId="{3E4058F5-CA45-4D48-8CF6-6978E1058D11}" srcOrd="1" destOrd="0" presId="urn:microsoft.com/office/officeart/2005/8/layout/cycle2"/>
    <dgm:cxn modelId="{9FF00C82-EA8A-45C8-AF2D-BCB81894F6A3}" type="presParOf" srcId="{8D2E81AD-5ED0-40EF-ACC5-28E09461BDCF}" destId="{7E07BC34-C7C1-465D-A1F4-D0D94198D96D}" srcOrd="0" destOrd="0" presId="urn:microsoft.com/office/officeart/2005/8/layout/cycle2"/>
    <dgm:cxn modelId="{41039820-640B-4689-9175-D4B53F76E861}" type="presParOf" srcId="{8D2E81AD-5ED0-40EF-ACC5-28E09461BDCF}" destId="{F9DD3579-0D17-4FCD-B70F-8D1ACA92B0D1}" srcOrd="1" destOrd="0" presId="urn:microsoft.com/office/officeart/2005/8/layout/cycle2"/>
    <dgm:cxn modelId="{C14E586C-318E-4792-80D8-8D8B2B5196C7}" type="presParOf" srcId="{F9DD3579-0D17-4FCD-B70F-8D1ACA92B0D1}" destId="{E21D39E8-83B4-40DF-A3E9-18C021DBB23B}" srcOrd="0" destOrd="0" presId="urn:microsoft.com/office/officeart/2005/8/layout/cycle2"/>
    <dgm:cxn modelId="{05D10AA3-FD39-42C1-B5ED-B97BA41CCD47}" type="presParOf" srcId="{8D2E81AD-5ED0-40EF-ACC5-28E09461BDCF}" destId="{EE04AF67-CF36-4221-8E90-32B9AAF3B63A}" srcOrd="2" destOrd="0" presId="urn:microsoft.com/office/officeart/2005/8/layout/cycle2"/>
    <dgm:cxn modelId="{F7365CE7-97B4-4C98-AA49-D3AE8269680C}" type="presParOf" srcId="{8D2E81AD-5ED0-40EF-ACC5-28E09461BDCF}" destId="{07004EE1-8981-4813-96BB-A9A8A8ACC59C}" srcOrd="3" destOrd="0" presId="urn:microsoft.com/office/officeart/2005/8/layout/cycle2"/>
    <dgm:cxn modelId="{EC507F13-8490-4E2C-89EB-F68ECF0232DF}" type="presParOf" srcId="{07004EE1-8981-4813-96BB-A9A8A8ACC59C}" destId="{526AF41D-9339-4FB6-B30E-B4136ED11D96}" srcOrd="0" destOrd="0" presId="urn:microsoft.com/office/officeart/2005/8/layout/cycle2"/>
    <dgm:cxn modelId="{AF9CB133-DD6B-4743-B3F5-11ABDF7F0EA3}" type="presParOf" srcId="{8D2E81AD-5ED0-40EF-ACC5-28E09461BDCF}" destId="{6431D99A-FBD3-4607-B247-185F44BA1F24}" srcOrd="4" destOrd="0" presId="urn:microsoft.com/office/officeart/2005/8/layout/cycle2"/>
    <dgm:cxn modelId="{2DFA206C-CE4A-4D5F-A454-7ED7CFC6177B}" type="presParOf" srcId="{8D2E81AD-5ED0-40EF-ACC5-28E09461BDCF}" destId="{79780C5F-2046-4B97-8E8D-C768C22E19E9}" srcOrd="5" destOrd="0" presId="urn:microsoft.com/office/officeart/2005/8/layout/cycle2"/>
    <dgm:cxn modelId="{58FAB7D3-BDAE-482F-A44F-D6AE0F349021}" type="presParOf" srcId="{79780C5F-2046-4B97-8E8D-C768C22E19E9}" destId="{9C0C504F-2427-4B27-8F37-21FC475AB45D}" srcOrd="0" destOrd="0" presId="urn:microsoft.com/office/officeart/2005/8/layout/cycle2"/>
    <dgm:cxn modelId="{4BFDA2DE-7B15-45BB-82C3-FD768025DC44}" type="presParOf" srcId="{8D2E81AD-5ED0-40EF-ACC5-28E09461BDCF}" destId="{A2CFF5B7-461F-40ED-BAC1-99C7EE16AF49}" srcOrd="6" destOrd="0" presId="urn:microsoft.com/office/officeart/2005/8/layout/cycle2"/>
    <dgm:cxn modelId="{D3ECF173-CAD4-4BD6-9098-1EDDB861913A}" type="presParOf" srcId="{8D2E81AD-5ED0-40EF-ACC5-28E09461BDCF}" destId="{2EDFB6D5-DBE2-4886-9CE5-0A18FD580017}" srcOrd="7" destOrd="0" presId="urn:microsoft.com/office/officeart/2005/8/layout/cycle2"/>
    <dgm:cxn modelId="{3AC56130-1AA5-4096-A917-3F1A2BFC4066}" type="presParOf" srcId="{2EDFB6D5-DBE2-4886-9CE5-0A18FD580017}" destId="{FA8DDF73-9F4C-437A-93AE-B2E73F2B38D3}" srcOrd="0" destOrd="0" presId="urn:microsoft.com/office/officeart/2005/8/layout/cycle2"/>
    <dgm:cxn modelId="{A425426D-E3C7-491C-B47E-2C8480CFD280}" type="presParOf" srcId="{8D2E81AD-5ED0-40EF-ACC5-28E09461BDCF}" destId="{841A2361-26E9-4D37-9D59-07D625773B05}" srcOrd="8" destOrd="0" presId="urn:microsoft.com/office/officeart/2005/8/layout/cycle2"/>
    <dgm:cxn modelId="{0BD69F24-76F1-474C-812F-D90BF8D779AA}" type="presParOf" srcId="{8D2E81AD-5ED0-40EF-ACC5-28E09461BDCF}" destId="{C0540EA0-7584-44BC-BC16-B9DF0F145ABD}" srcOrd="9" destOrd="0" presId="urn:microsoft.com/office/officeart/2005/8/layout/cycle2"/>
    <dgm:cxn modelId="{B300509D-F8DE-49F6-B25B-7FB5FEC4EA2C}" type="presParOf" srcId="{C0540EA0-7584-44BC-BC16-B9DF0F145ABD}" destId="{98719D1E-30DC-45EB-905C-2BC1CAC134AA}" srcOrd="0" destOrd="0" presId="urn:microsoft.com/office/officeart/2005/8/layout/cycle2"/>
    <dgm:cxn modelId="{355DC10E-F61E-40B1-8CD8-ED23682A8969}" type="presParOf" srcId="{8D2E81AD-5ED0-40EF-ACC5-28E09461BDCF}" destId="{852FE81F-6C21-42BF-9F10-881316D6FEF6}" srcOrd="10" destOrd="0" presId="urn:microsoft.com/office/officeart/2005/8/layout/cycle2"/>
    <dgm:cxn modelId="{259DF8AF-AD35-4C62-BDBC-CDF249612C8E}" type="presParOf" srcId="{8D2E81AD-5ED0-40EF-ACC5-28E09461BDCF}" destId="{3047ABDA-4210-417D-9585-03066D1F180A}" srcOrd="11" destOrd="0" presId="urn:microsoft.com/office/officeart/2005/8/layout/cycle2"/>
    <dgm:cxn modelId="{E97CD584-2848-4568-8188-10823A21A93B}" type="presParOf" srcId="{3047ABDA-4210-417D-9585-03066D1F180A}" destId="{37C41AC5-01EB-4FDB-AA37-2D56F81D083E}" srcOrd="0" destOrd="0" presId="urn:microsoft.com/office/officeart/2005/8/layout/cycle2"/>
    <dgm:cxn modelId="{E511F058-BAA7-464D-BF0C-6CF717F981AC}" type="presParOf" srcId="{8D2E81AD-5ED0-40EF-ACC5-28E09461BDCF}" destId="{3FF294BA-687A-4178-95E8-99F8EDBD5F56}" srcOrd="12" destOrd="0" presId="urn:microsoft.com/office/officeart/2005/8/layout/cycle2"/>
    <dgm:cxn modelId="{0F7CB9AD-84DB-4DFC-B044-52D20EA6A1CC}" type="presParOf" srcId="{8D2E81AD-5ED0-40EF-ACC5-28E09461BDCF}" destId="{EFDAD8B8-7CDB-4285-958F-C8B37F1D3047}" srcOrd="13" destOrd="0" presId="urn:microsoft.com/office/officeart/2005/8/layout/cycle2"/>
    <dgm:cxn modelId="{D2DAA485-A0C3-4076-82B5-EF7255208F94}" type="presParOf" srcId="{EFDAD8B8-7CDB-4285-958F-C8B37F1D3047}" destId="{3E4058F5-CA45-4D48-8CF6-6978E1058D1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07BC34-C7C1-465D-A1F4-D0D94198D96D}">
      <dsp:nvSpPr>
        <dsp:cNvPr id="0" name=""/>
        <dsp:cNvSpPr/>
      </dsp:nvSpPr>
      <dsp:spPr>
        <a:xfrm>
          <a:off x="2983259" y="924"/>
          <a:ext cx="1272480" cy="127248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Identify the problem</a:t>
          </a:r>
          <a:endParaRPr lang="en-US" sz="1100" kern="1200" dirty="0"/>
        </a:p>
      </dsp:txBody>
      <dsp:txXfrm>
        <a:off x="2983259" y="924"/>
        <a:ext cx="1272480" cy="1272480"/>
      </dsp:txXfrm>
    </dsp:sp>
    <dsp:sp modelId="{F9DD3579-0D17-4FCD-B70F-8D1ACA92B0D1}">
      <dsp:nvSpPr>
        <dsp:cNvPr id="0" name=""/>
        <dsp:cNvSpPr/>
      </dsp:nvSpPr>
      <dsp:spPr>
        <a:xfrm rot="1542857">
          <a:off x="4302566" y="832887"/>
          <a:ext cx="338500" cy="429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542857">
        <a:off x="4302566" y="832887"/>
        <a:ext cx="338500" cy="429462"/>
      </dsp:txXfrm>
    </dsp:sp>
    <dsp:sp modelId="{EE04AF67-CF36-4221-8E90-32B9AAF3B63A}">
      <dsp:nvSpPr>
        <dsp:cNvPr id="0" name=""/>
        <dsp:cNvSpPr/>
      </dsp:nvSpPr>
      <dsp:spPr>
        <a:xfrm>
          <a:off x="4705155" y="830146"/>
          <a:ext cx="1272480" cy="127248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Brainstorming</a:t>
          </a:r>
          <a:endParaRPr lang="en-US" sz="1100" kern="1200" dirty="0"/>
        </a:p>
      </dsp:txBody>
      <dsp:txXfrm>
        <a:off x="4705155" y="830146"/>
        <a:ext cx="1272480" cy="1272480"/>
      </dsp:txXfrm>
    </dsp:sp>
    <dsp:sp modelId="{07004EE1-8981-4813-96BB-A9A8A8ACC59C}">
      <dsp:nvSpPr>
        <dsp:cNvPr id="0" name=""/>
        <dsp:cNvSpPr/>
      </dsp:nvSpPr>
      <dsp:spPr>
        <a:xfrm rot="4628571">
          <a:off x="5382650" y="2173936"/>
          <a:ext cx="338500" cy="429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5905"/>
            <a:lumOff val="72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4628571">
        <a:off x="5382650" y="2173936"/>
        <a:ext cx="338500" cy="429462"/>
      </dsp:txXfrm>
    </dsp:sp>
    <dsp:sp modelId="{6431D99A-FBD3-4607-B247-185F44BA1F24}">
      <dsp:nvSpPr>
        <dsp:cNvPr id="0" name=""/>
        <dsp:cNvSpPr/>
      </dsp:nvSpPr>
      <dsp:spPr>
        <a:xfrm>
          <a:off x="5130428" y="2693389"/>
          <a:ext cx="1272480" cy="127248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Design</a:t>
          </a:r>
          <a:endParaRPr lang="en-US" sz="1100" kern="1200" dirty="0"/>
        </a:p>
      </dsp:txBody>
      <dsp:txXfrm>
        <a:off x="5130428" y="2693389"/>
        <a:ext cx="1272480" cy="1272480"/>
      </dsp:txXfrm>
    </dsp:sp>
    <dsp:sp modelId="{79780C5F-2046-4B97-8E8D-C768C22E19E9}">
      <dsp:nvSpPr>
        <dsp:cNvPr id="0" name=""/>
        <dsp:cNvSpPr/>
      </dsp:nvSpPr>
      <dsp:spPr>
        <a:xfrm rot="7714286">
          <a:off x="5007597" y="3854511"/>
          <a:ext cx="338500" cy="429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11811"/>
            <a:lumOff val="145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7714286">
        <a:off x="5007597" y="3854511"/>
        <a:ext cx="338500" cy="429462"/>
      </dsp:txXfrm>
    </dsp:sp>
    <dsp:sp modelId="{A2CFF5B7-461F-40ED-BAC1-99C7EE16AF49}">
      <dsp:nvSpPr>
        <dsp:cNvPr id="0" name=""/>
        <dsp:cNvSpPr/>
      </dsp:nvSpPr>
      <dsp:spPr>
        <a:xfrm>
          <a:off x="3938839" y="4187594"/>
          <a:ext cx="1272480" cy="127248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Build</a:t>
          </a:r>
          <a:endParaRPr lang="en-US" sz="1100" kern="1200" dirty="0"/>
        </a:p>
      </dsp:txBody>
      <dsp:txXfrm>
        <a:off x="3938839" y="4187594"/>
        <a:ext cx="1272480" cy="1272480"/>
      </dsp:txXfrm>
    </dsp:sp>
    <dsp:sp modelId="{2EDFB6D5-DBE2-4886-9CE5-0A18FD580017}">
      <dsp:nvSpPr>
        <dsp:cNvPr id="0" name=""/>
        <dsp:cNvSpPr/>
      </dsp:nvSpPr>
      <dsp:spPr>
        <a:xfrm rot="10800000">
          <a:off x="3459830" y="4609104"/>
          <a:ext cx="338500" cy="429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17716"/>
            <a:lumOff val="218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459830" y="4609104"/>
        <a:ext cx="338500" cy="429462"/>
      </dsp:txXfrm>
    </dsp:sp>
    <dsp:sp modelId="{841A2361-26E9-4D37-9D59-07D625773B05}">
      <dsp:nvSpPr>
        <dsp:cNvPr id="0" name=""/>
        <dsp:cNvSpPr/>
      </dsp:nvSpPr>
      <dsp:spPr>
        <a:xfrm>
          <a:off x="2027679" y="4187594"/>
          <a:ext cx="1272480" cy="127248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Test and Evaluate</a:t>
          </a:r>
          <a:endParaRPr lang="en-US" sz="1100" kern="1200" dirty="0"/>
        </a:p>
      </dsp:txBody>
      <dsp:txXfrm>
        <a:off x="2027679" y="4187594"/>
        <a:ext cx="1272480" cy="1272480"/>
      </dsp:txXfrm>
    </dsp:sp>
    <dsp:sp modelId="{C0540EA0-7584-44BC-BC16-B9DF0F145ABD}">
      <dsp:nvSpPr>
        <dsp:cNvPr id="0" name=""/>
        <dsp:cNvSpPr/>
      </dsp:nvSpPr>
      <dsp:spPr>
        <a:xfrm rot="13885714">
          <a:off x="1904848" y="3869491"/>
          <a:ext cx="338500" cy="429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23621"/>
            <a:lumOff val="291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3885714">
        <a:off x="1904848" y="3869491"/>
        <a:ext cx="338500" cy="429462"/>
      </dsp:txXfrm>
    </dsp:sp>
    <dsp:sp modelId="{852FE81F-6C21-42BF-9F10-881316D6FEF6}">
      <dsp:nvSpPr>
        <dsp:cNvPr id="0" name=""/>
        <dsp:cNvSpPr/>
      </dsp:nvSpPr>
      <dsp:spPr>
        <a:xfrm>
          <a:off x="836090" y="2693389"/>
          <a:ext cx="1272480" cy="127248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Redesign</a:t>
          </a:r>
          <a:endParaRPr lang="en-US" sz="1100" kern="1200" dirty="0"/>
        </a:p>
      </dsp:txBody>
      <dsp:txXfrm>
        <a:off x="836090" y="2693389"/>
        <a:ext cx="1272480" cy="1272480"/>
      </dsp:txXfrm>
    </dsp:sp>
    <dsp:sp modelId="{3047ABDA-4210-417D-9585-03066D1F180A}">
      <dsp:nvSpPr>
        <dsp:cNvPr id="0" name=""/>
        <dsp:cNvSpPr/>
      </dsp:nvSpPr>
      <dsp:spPr>
        <a:xfrm rot="16971429">
          <a:off x="1513585" y="2192616"/>
          <a:ext cx="338500" cy="429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29527"/>
            <a:lumOff val="364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6971429">
        <a:off x="1513585" y="2192616"/>
        <a:ext cx="338500" cy="429462"/>
      </dsp:txXfrm>
    </dsp:sp>
    <dsp:sp modelId="{3FF294BA-687A-4178-95E8-99F8EDBD5F56}">
      <dsp:nvSpPr>
        <dsp:cNvPr id="0" name=""/>
        <dsp:cNvSpPr/>
      </dsp:nvSpPr>
      <dsp:spPr>
        <a:xfrm>
          <a:off x="1261363" y="830146"/>
          <a:ext cx="1272480" cy="127248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Share the solution</a:t>
          </a:r>
          <a:endParaRPr lang="en-US" sz="1100" kern="1200" dirty="0"/>
        </a:p>
      </dsp:txBody>
      <dsp:txXfrm>
        <a:off x="1261363" y="830146"/>
        <a:ext cx="1272480" cy="1272480"/>
      </dsp:txXfrm>
    </dsp:sp>
    <dsp:sp modelId="{EFDAD8B8-7CDB-4285-958F-C8B37F1D3047}">
      <dsp:nvSpPr>
        <dsp:cNvPr id="0" name=""/>
        <dsp:cNvSpPr/>
      </dsp:nvSpPr>
      <dsp:spPr>
        <a:xfrm rot="20057143">
          <a:off x="2580670" y="841201"/>
          <a:ext cx="338500" cy="429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35432"/>
            <a:lumOff val="437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20057143">
        <a:off x="2580670" y="841201"/>
        <a:ext cx="338500" cy="42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8DCB-2252-4D45-AB36-1E228A2E9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00AE0-847F-4CDB-AE99-02262F74C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FADA5-1090-4C82-88EC-8B3CC5D8F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F5F6E-CC78-44D5-888A-1E2DACA0B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27246-DDCC-4F09-99DE-C0B1CE4CC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3EA4A-92F6-45CA-9F6B-C163166D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4CB4-21A1-4A91-BB4F-7A6319018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C9286-BC05-42BD-B8AC-B2CD46FC6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D521-969C-45D3-A444-6B59FF1C3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FAD83-6C5F-4065-9FC1-E19F7622D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FB2F-CE68-4D50-90B3-3C3A3C750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2309243-4A8F-4619-8F00-488CF3666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On The Moon Design Challenge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47800"/>
            <a:ext cx="9144000" cy="441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“E” in STEM: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Meaningful Content for Engineering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Dr. Josh Brown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December 12, 2010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86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Corey J.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Peloquin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NASA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Endeavor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Fellow – Cohort II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676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599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Design Challenge – Thermal Protection System</a:t>
            </a:r>
            <a:endParaRPr kumimoji="0" lang="en-US" sz="2800" b="0" i="0" u="none" strike="noStrike" kern="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5000" t="28239" r="22656" b="1042"/>
          <a:stretch>
            <a:fillRect/>
          </a:stretch>
        </p:blipFill>
        <p:spPr bwMode="auto">
          <a:xfrm>
            <a:off x="152400" y="1524000"/>
            <a:ext cx="5105400" cy="517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9144000" cy="609600"/>
          </a:xfrm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STEP # 5 - … and Evaluate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1563" t="19792" r="18750" b="20833"/>
          <a:stretch>
            <a:fillRect/>
          </a:stretch>
        </p:blipFill>
        <p:spPr bwMode="auto">
          <a:xfrm>
            <a:off x="5486400" y="1905000"/>
            <a:ext cx="327258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24218" t="48958" r="14063" b="20833"/>
          <a:stretch>
            <a:fillRect/>
          </a:stretch>
        </p:blipFill>
        <p:spPr bwMode="auto">
          <a:xfrm>
            <a:off x="2895600" y="4191000"/>
            <a:ext cx="601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9144000" cy="609600"/>
          </a:xfrm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STEP # 6 REDESIGN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599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Design Challenge – Thermal Protection System</a:t>
            </a:r>
            <a:endParaRPr kumimoji="0" lang="en-US" sz="2800" b="0" i="0" u="none" strike="noStrike" kern="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362200" y="182880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tencil" pitchFamily="82" charset="0"/>
                <a:cs typeface="+mn-cs"/>
              </a:rPr>
              <a:t>TRIAL # 2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56513" t="27843" r="31250" b="51042"/>
          <a:stretch>
            <a:fillRect/>
          </a:stretch>
        </p:blipFill>
        <p:spPr bwMode="auto">
          <a:xfrm>
            <a:off x="5791200" y="2971800"/>
            <a:ext cx="259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9269" t="27843" r="68494" b="51042"/>
          <a:stretch>
            <a:fillRect/>
          </a:stretch>
        </p:blipFill>
        <p:spPr bwMode="auto">
          <a:xfrm>
            <a:off x="3200400" y="2971800"/>
            <a:ext cx="259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7031" t="27843" r="80732" b="51042"/>
          <a:stretch>
            <a:fillRect/>
          </a:stretch>
        </p:blipFill>
        <p:spPr bwMode="auto">
          <a:xfrm>
            <a:off x="609600" y="2971800"/>
            <a:ext cx="259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9144000" cy="609600"/>
          </a:xfrm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STEP # 7 SHARE THE 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599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Design Challenge – Thermal Protection System</a:t>
            </a:r>
            <a:endParaRPr kumimoji="0" lang="en-US" sz="2800" b="0" i="0" u="none" strike="noStrike" kern="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9050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kern="0" dirty="0" err="1" smtClean="0">
                <a:solidFill>
                  <a:schemeClr val="bg1"/>
                </a:solidFill>
              </a:rPr>
              <a:t>Glog</a:t>
            </a:r>
            <a:r>
              <a:rPr lang="en-US" sz="2400" kern="0" dirty="0" smtClean="0">
                <a:solidFill>
                  <a:schemeClr val="bg1"/>
                </a:solidFill>
              </a:rPr>
              <a:t> page using Glogster.com/</a:t>
            </a:r>
            <a:r>
              <a:rPr lang="en-US" sz="2400" kern="0" dirty="0" err="1" smtClean="0">
                <a:solidFill>
                  <a:schemeClr val="bg1"/>
                </a:solidFill>
              </a:rPr>
              <a:t>edu</a:t>
            </a:r>
            <a:endParaRPr lang="en-US" sz="2400" kern="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bg1"/>
                </a:solidFill>
              </a:rPr>
              <a:t>Podcast</a:t>
            </a:r>
            <a:endParaRPr lang="en-US" sz="2400" kern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including visual and written synopsis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+mn-lt"/>
                <a:cs typeface="+mn-cs"/>
              </a:rPr>
              <a:t>Traditional Science Fair Poster Board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kern="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+mn-lt"/>
                <a:cs typeface="+mn-cs"/>
              </a:rPr>
              <a:t>In class “Gallery Walk” scheduled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2344" t="19792" r="18750" b="20833"/>
          <a:stretch>
            <a:fillRect/>
          </a:stretch>
        </p:blipFill>
        <p:spPr bwMode="auto">
          <a:xfrm>
            <a:off x="152400" y="1600199"/>
            <a:ext cx="8686800" cy="490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Design Challenge – Thermal Protection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9144000" cy="609600"/>
          </a:xfrm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Our protocol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685800" y="1244600"/>
          <a:ext cx="7239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9144000" cy="609600"/>
          </a:xfrm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STEP # 1 – IDENTIFY THE PROBLEM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599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Design Challenge – Thermal Protection System</a:t>
            </a:r>
            <a:endParaRPr kumimoji="0" lang="en-US" sz="2800" b="0" i="0" u="none" strike="noStrike" kern="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344" t="19792" r="17969" b="19792"/>
          <a:stretch>
            <a:fillRect/>
          </a:stretch>
        </p:blipFill>
        <p:spPr bwMode="auto">
          <a:xfrm>
            <a:off x="685800" y="19050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9144000" cy="609600"/>
          </a:xfrm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STEP # 2 - BRAINSTORMING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Design Challenge – Thermal Protection System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156" t="26042" r="7813" b="15625"/>
          <a:stretch>
            <a:fillRect/>
          </a:stretch>
        </p:blipFill>
        <p:spPr bwMode="auto">
          <a:xfrm>
            <a:off x="533400" y="19050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9144000" cy="609600"/>
          </a:xfrm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STEP # 2 - BRAINSTORMING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Design Challenge – Thermal Protection System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0938" t="22917" r="7812" b="8333"/>
          <a:stretch>
            <a:fillRect/>
          </a:stretch>
        </p:blipFill>
        <p:spPr bwMode="auto">
          <a:xfrm>
            <a:off x="76200" y="16764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609601" y="2819401"/>
            <a:ext cx="48006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0" y="6705600"/>
            <a:ext cx="48006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-1295399" y="4724401"/>
            <a:ext cx="3886200" cy="76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3505201" y="4724401"/>
            <a:ext cx="3886200" cy="76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17188" t="22917" r="19531" b="20833"/>
          <a:stretch>
            <a:fillRect/>
          </a:stretch>
        </p:blipFill>
        <p:spPr bwMode="auto">
          <a:xfrm>
            <a:off x="5486400" y="11430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9144000" cy="609600"/>
          </a:xfrm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STEP # 3 -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Design Challenge – Thermal Protection System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0938" t="22917" r="7812" b="8333"/>
          <a:stretch>
            <a:fillRect/>
          </a:stretch>
        </p:blipFill>
        <p:spPr bwMode="auto">
          <a:xfrm>
            <a:off x="152400" y="1600199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5486400" y="2743199"/>
            <a:ext cx="2590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10200" y="4343399"/>
            <a:ext cx="2667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277100" y="3543299"/>
            <a:ext cx="1600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2001" y="2743200"/>
            <a:ext cx="48006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71601" y="6553200"/>
            <a:ext cx="4648199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-1142999" y="4648200"/>
            <a:ext cx="3886200" cy="76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3505201" y="4648200"/>
            <a:ext cx="3886200" cy="76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31321" t="45171" r="27628" b="37121"/>
          <a:stretch>
            <a:fillRect/>
          </a:stretch>
        </p:blipFill>
        <p:spPr bwMode="auto">
          <a:xfrm>
            <a:off x="5105400" y="1219200"/>
            <a:ext cx="35329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/>
          <a:srcRect l="22552" t="25000" r="18750" b="20833"/>
          <a:stretch>
            <a:fillRect/>
          </a:stretch>
        </p:blipFill>
        <p:spPr bwMode="auto">
          <a:xfrm>
            <a:off x="5486400" y="4343400"/>
            <a:ext cx="3429000" cy="237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9144000" cy="609600"/>
          </a:xfrm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STEP # 4 - BUILD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599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Design Challenge – Thermal Protection System</a:t>
            </a:r>
            <a:endParaRPr kumimoji="0" lang="en-US" sz="2800" b="0" i="0" u="none" strike="noStrike" kern="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 l="31882" t="27843" r="43964" b="51042"/>
          <a:stretch>
            <a:fillRect/>
          </a:stretch>
        </p:blipFill>
        <p:spPr bwMode="auto">
          <a:xfrm>
            <a:off x="228600" y="1600200"/>
            <a:ext cx="615981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563" t="19792" r="18750" b="20833"/>
          <a:stretch>
            <a:fillRect/>
          </a:stretch>
        </p:blipFill>
        <p:spPr bwMode="auto">
          <a:xfrm>
            <a:off x="5257800" y="4648200"/>
            <a:ext cx="354530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3125" t="19792" r="36024" b="20833"/>
          <a:stretch>
            <a:fillRect/>
          </a:stretch>
        </p:blipFill>
        <p:spPr bwMode="auto">
          <a:xfrm>
            <a:off x="6332621" y="1676400"/>
            <a:ext cx="281137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9144000" cy="609600"/>
          </a:xfrm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STEP # 5 – TEST …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Design Challenge – Thermal Protection System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5730" t="50000" r="56250" b="31938"/>
          <a:stretch>
            <a:fillRect/>
          </a:stretch>
        </p:blipFill>
        <p:spPr bwMode="auto">
          <a:xfrm>
            <a:off x="5105400" y="838200"/>
            <a:ext cx="4038600" cy="303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7031" t="50000" r="74270" b="31938"/>
          <a:stretch>
            <a:fillRect/>
          </a:stretch>
        </p:blipFill>
        <p:spPr bwMode="auto">
          <a:xfrm>
            <a:off x="5105400" y="3821836"/>
            <a:ext cx="4038600" cy="303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42188" t="28125" r="10156" b="16667"/>
          <a:stretch>
            <a:fillRect/>
          </a:stretch>
        </p:blipFill>
        <p:spPr bwMode="auto">
          <a:xfrm>
            <a:off x="304800" y="1905000"/>
            <a:ext cx="4572000" cy="397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29200" y="914400"/>
            <a:ext cx="213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Trial # 1 </a:t>
            </a: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		</a:t>
            </a: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Trial # 2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0938" t="22917" r="7812" b="8333"/>
          <a:stretch>
            <a:fillRect/>
          </a:stretch>
        </p:blipFill>
        <p:spPr bwMode="auto">
          <a:xfrm>
            <a:off x="685800" y="15240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9144000" cy="609600"/>
          </a:xfrm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STEP # 5 - … and Evaluate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599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Design Challenge – Thermal Protection System</a:t>
            </a:r>
            <a:endParaRPr kumimoji="0" lang="en-US" sz="2800" b="0" i="0" u="none" strike="noStrike" kern="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19800" y="6553200"/>
            <a:ext cx="2590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19800" y="4267200"/>
            <a:ext cx="2590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4876800" y="5410199"/>
            <a:ext cx="2286001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7467600" y="5410200"/>
            <a:ext cx="2286001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0" y="6553200"/>
            <a:ext cx="3733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4724400"/>
            <a:ext cx="3733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371601" y="5638800"/>
            <a:ext cx="1828800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143500" y="5600700"/>
            <a:ext cx="17526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l="56250" t="50000" r="31250" b="28125"/>
          <a:stretch>
            <a:fillRect/>
          </a:stretch>
        </p:blipFill>
        <p:spPr bwMode="auto">
          <a:xfrm>
            <a:off x="304800" y="1905000"/>
            <a:ext cx="236220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3536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73BA59D9-3332-4775-805E-B9BA06B711B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0FA4CB-1C2F-4794-84DD-5C40661072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ADFABD-AA93-46F5-AAE9-6B5BE71D2D05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TP030003536</Template>
  <TotalTime>156</TotalTime>
  <Words>212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TP030003536</vt:lpstr>
      <vt:lpstr>On The Moon Design Challenge</vt:lpstr>
      <vt:lpstr>Design Challenge – Thermal Protection System</vt:lpstr>
      <vt:lpstr>Slide 3</vt:lpstr>
      <vt:lpstr>Design Challenge – Thermal Protection System</vt:lpstr>
      <vt:lpstr>Design Challenge – Thermal Protection System</vt:lpstr>
      <vt:lpstr>Design Challenge – Thermal Protection System</vt:lpstr>
      <vt:lpstr>Slide 7</vt:lpstr>
      <vt:lpstr>Design Challenge – Thermal Protection System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Moon Design Challenge</dc:title>
  <dc:creator>Corey J. Peloquin</dc:creator>
  <cp:lastModifiedBy>Corey J. Peloquin</cp:lastModifiedBy>
  <cp:revision>22</cp:revision>
  <dcterms:created xsi:type="dcterms:W3CDTF">2010-12-09T04:01:16Z</dcterms:created>
  <dcterms:modified xsi:type="dcterms:W3CDTF">2010-12-09T06:59:53Z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TC300060309990</vt:lpwstr>
  </property>
</Properties>
</file>