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EDE9-9373-4187-B90E-5C442AB0DD5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6903-7A61-4971-9734-C77F46E6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6903-7A61-4971-9734-C77F46E651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6903-7A61-4971-9734-C77F46E651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6903-7A61-4971-9734-C77F46E65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6903-7A61-4971-9734-C77F46E65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8ACD-2048-45F2-A32C-61C6DD94BDF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C849-003D-477D-A509-110907C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81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Ocean Studies—Spring 2012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4290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April King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High School Biology and Chemistry Classes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9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Ocean Literacy Paper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Lesson Plans for implementing ocean studies into biology.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National Water Study Challenge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Scientists Webinar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0" y="457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Have I Been Doing?</a:t>
            </a:r>
          </a:p>
        </p:txBody>
      </p:sp>
    </p:spTree>
    <p:extLst>
      <p:ext uri="{BB962C8B-B14F-4D97-AF65-F5344CB8AC3E}">
        <p14:creationId xmlns:p14="http://schemas.microsoft.com/office/powerpoint/2010/main" val="234659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500" y="457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873" y="19812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Lessons have increased relevancy when applied to NC oceans and waterways.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Students were very excited about meeting with scientists during webinar.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More engaging context within lessons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Fresh ideas for future activities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515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7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276600"/>
            <a:ext cx="47752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73" y="4724400"/>
            <a:ext cx="414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National Water Study Challenge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54341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Scientist Webinar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80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alcumbo</dc:creator>
  <cp:lastModifiedBy>alcumbo</cp:lastModifiedBy>
  <cp:revision>8</cp:revision>
  <dcterms:created xsi:type="dcterms:W3CDTF">2012-04-24T01:18:22Z</dcterms:created>
  <dcterms:modified xsi:type="dcterms:W3CDTF">2012-04-25T21:31:04Z</dcterms:modified>
</cp:coreProperties>
</file>