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704FE29-0253-41F8-9A88-8B2B297C4D1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C39FFD5-B9AC-4BE0-AB0E-BBFAE09C7F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8077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Nicole Buchman</a:t>
            </a:r>
          </a:p>
          <a:p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grade Science</a:t>
            </a:r>
          </a:p>
          <a:p>
            <a:endParaRPr lang="en-US" dirty="0"/>
          </a:p>
          <a:p>
            <a:r>
              <a:rPr lang="en-US" dirty="0" smtClean="0"/>
              <a:t>Project idea: Is the gravity constant really a constant?</a:t>
            </a:r>
          </a:p>
          <a:p>
            <a:endParaRPr lang="en-US" dirty="0"/>
          </a:p>
          <a:p>
            <a:r>
              <a:rPr lang="en-US" dirty="0" smtClean="0"/>
              <a:t>    Students will investigate different objects and distances from the surface to determine if the gravity constant (g = 9.81 m/s</a:t>
            </a:r>
            <a:r>
              <a:rPr lang="en-US" baseline="30000" dirty="0" smtClean="0"/>
              <a:t>2</a:t>
            </a:r>
            <a:r>
              <a:rPr lang="en-US" dirty="0" smtClean="0"/>
              <a:t> ) is truly constant. </a:t>
            </a:r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dirty="0" smtClean="0"/>
              <a:t>  Students will measure height and time is takes to fall. This will give average speed. If we know initial speed is 0, and the average, students can be given a formula to find the final speed. Once they have the final speed, they can determine the value of gravity. </a:t>
            </a:r>
          </a:p>
          <a:p>
            <a:endParaRPr lang="en-US" dirty="0"/>
          </a:p>
          <a:p>
            <a:r>
              <a:rPr lang="en-US" dirty="0" smtClean="0"/>
              <a:t>   I picked this because one of two CSOs that easily incorporate math and I have not taught this CSO in a school year yet. </a:t>
            </a:r>
            <a:r>
              <a:rPr lang="en-US" smtClean="0">
                <a:sym typeface="Wingdings" pitchFamily="2" charset="2"/>
              </a:rPr>
              <a:t> </a:t>
            </a:r>
            <a:endParaRPr 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</TotalTime>
  <Words>127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Concourse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2</cp:revision>
  <dcterms:created xsi:type="dcterms:W3CDTF">2011-08-11T20:45:39Z</dcterms:created>
  <dcterms:modified xsi:type="dcterms:W3CDTF">2011-08-11T20:57:34Z</dcterms:modified>
</cp:coreProperties>
</file>