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1" r:id="rId4"/>
    <p:sldId id="260" r:id="rId5"/>
    <p:sldId id="257" r:id="rId6"/>
    <p:sldId id="263" r:id="rId7"/>
    <p:sldId id="258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5373F5-FBA1-4BAA-AD61-0E1BE8A0CA79}" type="datetimeFigureOut">
              <a:rPr lang="en-US" smtClean="0"/>
              <a:t>3/15/2011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B3094F8-4319-4512-ADCD-430DE9A9F18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comparison of</a:t>
            </a:r>
          </a:p>
          <a:p>
            <a:r>
              <a:rPr lang="en-US" dirty="0" smtClean="0"/>
              <a:t>Earth and Mars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Needs for Life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2133600"/>
            <a:ext cx="7543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Dianne Saltzman</a:t>
            </a:r>
          </a:p>
          <a:p>
            <a:pPr algn="ctr"/>
            <a:r>
              <a:rPr lang="en-US" sz="2400" dirty="0" smtClean="0"/>
              <a:t>Exploring Mars: A New Twist on Earth Science</a:t>
            </a:r>
          </a:p>
          <a:p>
            <a:pPr algn="ctr"/>
            <a:r>
              <a:rPr lang="en-US" sz="2400" dirty="0" smtClean="0"/>
              <a:t>March 15, 2011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All sources are cited within the slideshow.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4" descr="gravitational fiel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3896" b="3896"/>
          <a:stretch>
            <a:fillRect/>
          </a:stretch>
        </p:blipFill>
        <p:spPr>
          <a:xfrm rot="420000">
            <a:off x="4498606" y="2262245"/>
            <a:ext cx="3419043" cy="291012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Atmosphere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219200"/>
            <a:ext cx="2971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Earth’s gravitational field is strong enough to hold the atmosphere.</a:t>
            </a:r>
          </a:p>
          <a:p>
            <a:endParaRPr lang="en-US" sz="2400" dirty="0"/>
          </a:p>
          <a:p>
            <a:r>
              <a:rPr lang="en-US" sz="2400" dirty="0"/>
              <a:t>Earth’s surface gravity (</a:t>
            </a:r>
            <a:r>
              <a:rPr lang="en-US" sz="2400" dirty="0" smtClean="0"/>
              <a:t>m/s²) </a:t>
            </a:r>
            <a:r>
              <a:rPr lang="en-US" sz="2400" dirty="0"/>
              <a:t>is 9.80, while Mars is 3.71, which is inadequate to hold an atmosphere </a:t>
            </a:r>
            <a:r>
              <a:rPr lang="en-US" sz="2400" dirty="0" smtClean="0"/>
              <a:t>able to </a:t>
            </a:r>
            <a:r>
              <a:rPr lang="en-US" sz="2400" dirty="0"/>
              <a:t>support abundant life.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6172200"/>
            <a:ext cx="60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Source: http://nssdc.gsfc.nasa.gov/planetary/factsheet/marsfact.html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Dianne\AppData\Local\Microsoft\Windows\Temporary Internet Files\Content.IE5\UP0QVFLH\MP910216389[1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752600"/>
            <a:ext cx="4362450" cy="380047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Atmosphere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524000"/>
            <a:ext cx="3200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Our atmosphere is composed of an appropriate mixture of gases for a wide variety of life</a:t>
            </a:r>
            <a:r>
              <a:rPr lang="en-US" sz="2400" dirty="0" smtClean="0"/>
              <a:t>. Mars’ atmosphere 95.32% Carbon Dioxide.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smtClean="0"/>
              <a:t>Earth’s </a:t>
            </a:r>
            <a:r>
              <a:rPr lang="en-US" sz="2400" dirty="0"/>
              <a:t>atmosphere also protects us from harmful radiation from the sun.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ianne\AppData\Local\Microsoft\Windows\Temporary Internet Files\Content.IE5\6EBM9D2P\MC900250334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362200"/>
            <a:ext cx="2310143" cy="183936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752600"/>
            <a:ext cx="3581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With an average temperature of 16° </a:t>
            </a:r>
            <a:r>
              <a:rPr lang="en-US" sz="2400" dirty="0"/>
              <a:t>C</a:t>
            </a:r>
            <a:r>
              <a:rPr lang="en-US" sz="2400" dirty="0" smtClean="0"/>
              <a:t>, our planet supports a wide variety of life.</a:t>
            </a:r>
          </a:p>
          <a:p>
            <a:endParaRPr lang="en-US" sz="2400" dirty="0"/>
          </a:p>
          <a:p>
            <a:r>
              <a:rPr lang="en-US" sz="2400" dirty="0" smtClean="0"/>
              <a:t>The following slide shows temperature data on Mars, collected on Viking missions.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295400"/>
            <a:ext cx="537210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60960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http://www-k12.atmos.washington.edu/k12/resources/mars_data-information/temperature_overview.html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4267200"/>
            <a:ext cx="609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With a temperature range of  -89 to – 31 C (Viking 1 Lander Site), water cannot exist in a liquid state…at least, not for long. No liquid water, no life likely.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So, is it possible life exists on Mars now, or did during the distant past?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of life on Mars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Meteorites</a:t>
            </a:r>
            <a:endParaRPr lang="en-US" dirty="0"/>
          </a:p>
        </p:txBody>
      </p:sp>
      <p:pic>
        <p:nvPicPr>
          <p:cNvPr id="1331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47800"/>
            <a:ext cx="20955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3276600"/>
            <a:ext cx="1828800" cy="234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419600" y="1524000"/>
            <a:ext cx="396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Meteorite Allan Hills, found in Antarctica, 1984: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Evidence of PAH’s (methane), which could have been formed by dead organisms.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Chemical changes present, which are similar to those present on Earth, caused by primitive bacteria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Possible presence of micro-fossils.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43400" y="56388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http://nssdc.gsfc.nasa.gov/planetary/marslife.html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Methane</a:t>
            </a:r>
            <a:endParaRPr lang="en-US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5992" y="1524000"/>
            <a:ext cx="515027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4572000"/>
            <a:ext cx="510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http://apod.nasa.gov/apod/ap090119.html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1524001"/>
            <a:ext cx="2819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*Bacteria?</a:t>
            </a:r>
          </a:p>
          <a:p>
            <a:r>
              <a:rPr lang="en-US" sz="2400" dirty="0" smtClean="0"/>
              <a:t>*Volcanoes?</a:t>
            </a:r>
          </a:p>
          <a:p>
            <a:r>
              <a:rPr lang="en-US" sz="2400" dirty="0" smtClean="0"/>
              <a:t>*Hot springs?</a:t>
            </a:r>
          </a:p>
          <a:p>
            <a:r>
              <a:rPr lang="en-US" sz="2400" dirty="0" smtClean="0"/>
              <a:t>*Or just a stray comet splattering the stuff?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38862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http://www.nasa.gov/vision/universe/solarsystem/mars_20050207.html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Subsurface water</a:t>
            </a:r>
            <a:endParaRPr lang="en-US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371600"/>
            <a:ext cx="5257800" cy="270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52600" y="4114800"/>
            <a:ext cx="518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http://www.lanl.gov/orgs/pa/News/MarsOdyssey.html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4495800"/>
            <a:ext cx="701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Evidence of high hydrogen content in surface soils may indicate water bound below the surface.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5791200"/>
            <a:ext cx="594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http://www.lanl.gov/orgs/pa/News/MarsOdyssey.html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99</TotalTime>
  <Words>321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Needs for Life</vt:lpstr>
      <vt:lpstr>Atmosphere</vt:lpstr>
      <vt:lpstr>Atmosphere</vt:lpstr>
      <vt:lpstr>Temperature</vt:lpstr>
      <vt:lpstr>Temperature</vt:lpstr>
      <vt:lpstr>Evidence of life on Mars </vt:lpstr>
      <vt:lpstr>Meteorites</vt:lpstr>
      <vt:lpstr>Methane</vt:lpstr>
      <vt:lpstr>Subsurface water</vt:lpstr>
      <vt:lpstr>Slide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Dianne</dc:creator>
  <cp:lastModifiedBy>Dianne </cp:lastModifiedBy>
  <cp:revision>11</cp:revision>
  <dcterms:created xsi:type="dcterms:W3CDTF">2011-03-15T17:56:54Z</dcterms:created>
  <dcterms:modified xsi:type="dcterms:W3CDTF">2011-03-15T19:36:17Z</dcterms:modified>
</cp:coreProperties>
</file>