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16436-3C56-4A4B-A1BE-783A97724AE5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8F0E7-7246-49CB-AA8B-1C02A0F5E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2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Since I do not have a classroom this experiment would be easy to implement</a:t>
            </a:r>
            <a:r>
              <a:rPr lang="en-US" baseline="0" dirty="0" smtClean="0"/>
              <a:t> in an after school environment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8F0E7-7246-49CB-AA8B-1C02A0F5EA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3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DF68086-3FA7-4F41-A717-DAB275E41ADC}" type="datetimeFigureOut">
              <a:rPr lang="en-US" smtClean="0"/>
              <a:t>8/7/2011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3906770-7B0F-43DC-B40B-55B5B2E3CE4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Why I chose the topic/concepts</a:t>
            </a:r>
          </a:p>
          <a:p>
            <a:pPr lvl="2"/>
            <a:r>
              <a:rPr lang="en-US" dirty="0" smtClean="0"/>
              <a:t>Something that I could implement in an after school environment.</a:t>
            </a:r>
          </a:p>
          <a:p>
            <a:pPr lvl="1"/>
            <a:r>
              <a:rPr lang="en-US" dirty="0" smtClean="0"/>
              <a:t>What is “new” for you? </a:t>
            </a:r>
          </a:p>
          <a:p>
            <a:pPr lvl="2"/>
            <a:r>
              <a:rPr lang="en-US" dirty="0" smtClean="0"/>
              <a:t>I am a pre-service teacher, it is all “new”</a:t>
            </a:r>
          </a:p>
          <a:p>
            <a:pPr lvl="1"/>
            <a:r>
              <a:rPr lang="en-US" dirty="0" smtClean="0"/>
              <a:t>What NASA asset(s) can you include?</a:t>
            </a:r>
          </a:p>
          <a:p>
            <a:pPr lvl="2"/>
            <a:r>
              <a:rPr lang="en-US" dirty="0" smtClean="0"/>
              <a:t>http://www.nasa.gov/pdf/153417main_Rockets_Rocket_Races.pdf</a:t>
            </a:r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Rocket Racers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62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71</TotalTime>
  <Words>69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Rocket Racers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</dc:creator>
  <cp:lastModifiedBy>JoAnne</cp:lastModifiedBy>
  <cp:revision>4</cp:revision>
  <dcterms:created xsi:type="dcterms:W3CDTF">2011-08-07T18:40:14Z</dcterms:created>
  <dcterms:modified xsi:type="dcterms:W3CDTF">2011-08-07T19:51:40Z</dcterms:modified>
</cp:coreProperties>
</file>