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activeX"/>
  <Override PartName="/ppt/activeX/activeX4.xml" ContentType="application/vnd.ms-office.activeX+xml"/>
  <Override PartName="/ppt/activeX/activeX5.xml" ContentType="application/vnd.ms-office.activeX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activeX/activeX8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3" r:id="rId4"/>
    <p:sldId id="258" r:id="rId5"/>
    <p:sldId id="264" r:id="rId6"/>
    <p:sldId id="262" r:id="rId7"/>
    <p:sldId id="265" r:id="rId8"/>
    <p:sldId id="260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4" d="100"/>
          <a:sy n="84" d="100"/>
        </p:scale>
        <p:origin x="66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DB8FB6-F9C9-4233-AE17-3B64CA55B77C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BB764C-1A2F-4167-BBD4-9163A4D8E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ignalsofspring.net/ACES/students/index.cfm?journalopen=yes&amp;user=studen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7.jpeg"/><Relationship Id="rId18" Type="http://schemas.openxmlformats.org/officeDocument/2006/relationships/image" Target="../media/image12.gif"/><Relationship Id="rId26" Type="http://schemas.openxmlformats.org/officeDocument/2006/relationships/image" Target="../media/image20.gif"/><Relationship Id="rId3" Type="http://schemas.openxmlformats.org/officeDocument/2006/relationships/control" Target="../activeX/activeX2.xml"/><Relationship Id="rId21" Type="http://schemas.openxmlformats.org/officeDocument/2006/relationships/image" Target="../media/image15.gif"/><Relationship Id="rId7" Type="http://schemas.openxmlformats.org/officeDocument/2006/relationships/control" Target="../activeX/activeX6.xml"/><Relationship Id="rId12" Type="http://schemas.openxmlformats.org/officeDocument/2006/relationships/image" Target="../media/image6.jpeg"/><Relationship Id="rId17" Type="http://schemas.openxmlformats.org/officeDocument/2006/relationships/image" Target="../media/image11.gif"/><Relationship Id="rId25" Type="http://schemas.openxmlformats.org/officeDocument/2006/relationships/image" Target="../media/image19.gif"/><Relationship Id="rId2" Type="http://schemas.openxmlformats.org/officeDocument/2006/relationships/control" Target="../activeX/activeX1.xml"/><Relationship Id="rId16" Type="http://schemas.openxmlformats.org/officeDocument/2006/relationships/image" Target="../media/image10.gif"/><Relationship Id="rId20" Type="http://schemas.openxmlformats.org/officeDocument/2006/relationships/image" Target="../media/image14.gif"/><Relationship Id="rId29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5.gif"/><Relationship Id="rId24" Type="http://schemas.openxmlformats.org/officeDocument/2006/relationships/image" Target="../media/image18.gif"/><Relationship Id="rId32" Type="http://schemas.openxmlformats.org/officeDocument/2006/relationships/image" Target="../media/image26.jpeg"/><Relationship Id="rId5" Type="http://schemas.openxmlformats.org/officeDocument/2006/relationships/control" Target="../activeX/activeX4.xml"/><Relationship Id="rId15" Type="http://schemas.openxmlformats.org/officeDocument/2006/relationships/image" Target="../media/image9.gif"/><Relationship Id="rId23" Type="http://schemas.openxmlformats.org/officeDocument/2006/relationships/image" Target="../media/image17.gif"/><Relationship Id="rId28" Type="http://schemas.openxmlformats.org/officeDocument/2006/relationships/image" Target="../media/image22.jpe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3.gif"/><Relationship Id="rId31" Type="http://schemas.openxmlformats.org/officeDocument/2006/relationships/image" Target="../media/image25.jpeg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8.gif"/><Relationship Id="rId22" Type="http://schemas.openxmlformats.org/officeDocument/2006/relationships/image" Target="../media/image16.gif"/><Relationship Id="rId27" Type="http://schemas.openxmlformats.org/officeDocument/2006/relationships/image" Target="../media/image21.gif"/><Relationship Id="rId30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5181600"/>
            <a:ext cx="7848600" cy="1371600"/>
          </a:xfrm>
        </p:spPr>
        <p:txBody>
          <a:bodyPr>
            <a:normAutofit fontScale="32500" lnSpcReduction="20000"/>
          </a:bodyPr>
          <a:lstStyle/>
          <a:p>
            <a:r>
              <a:rPr lang="en-US" sz="5100" dirty="0" smtClean="0">
                <a:latin typeface="Arial" pitchFamily="34" charset="0"/>
                <a:cs typeface="Arial" pitchFamily="34" charset="0"/>
              </a:rPr>
              <a:t>Linda**  tracked 6/2011-2/2012     FL to TX in Gulf of Mexico </a:t>
            </a:r>
            <a:r>
              <a:rPr lang="en-US" sz="5100" dirty="0" smtClean="0">
                <a:latin typeface="Arial" pitchFamily="34" charset="0"/>
                <a:cs typeface="Arial" pitchFamily="34" charset="0"/>
                <a:hlinkClick r:id="rId2"/>
              </a:rPr>
              <a:t>http://www.signalsofspring.net/ACES/students/index.cfm?journalopen=yes&amp;user=student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Loggerhead species = Caretta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caretta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5">
              <a:buFont typeface="Arial" pitchFamily="34" charset="0"/>
              <a:buChar char="•"/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Endangered &amp; Threatened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Loggerhead Sea Turtles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Rockwell" pitchFamily="18" charset="0"/>
              <a:cs typeface="Arial" pitchFamily="34" charset="0"/>
            </a:endParaRPr>
          </a:p>
        </p:txBody>
      </p:sp>
      <p:pic>
        <p:nvPicPr>
          <p:cNvPr id="16386" name="Picture 2" descr="http://www.nmfs.noaa.gov/pr/images/turtles/loggerhead_marcogiuli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94" y="1113192"/>
            <a:ext cx="8179806" cy="3809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mark\AppData\Local\Microsoft\Windows\Temporary Internet Files\Content.IE5\L0T1SJLC\MP9004330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867400"/>
            <a:ext cx="1143000" cy="729258"/>
          </a:xfrm>
          <a:prstGeom prst="rect">
            <a:avLst/>
          </a:prstGeom>
          <a:noFill/>
        </p:spPr>
      </p:pic>
      <p:pic>
        <p:nvPicPr>
          <p:cNvPr id="3" name="Picture 4" descr="Loggerhead turtle swimming in open sea. Zákinthos, Lagana. / ©: WWF-Canon / Michel Gunt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114797" cy="2560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152400" y="3733800"/>
            <a:ext cx="7086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How You Can Save Them!!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Protect Beaches/Estuaries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Slow Boats        *Reduce    STRESS 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Decrease POLLUTION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Boycott Products of Shells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Decrease YOUR Carbon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4114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Air breathers=must surface before dives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Share their food sources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(Bathymetry &amp; Phytoplankton maps)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Protect Marine Sanctuaries &amp; Oceans Worldwide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966" y="533400"/>
            <a:ext cx="817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Loggerhead Sea Turtles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by NASA ENDEAVOR FELLOW Raya-Jean Zaczyk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mark\AppData\Local\Microsoft\Windows\Temporary Internet Files\Content.IE5\L0T1SJLC\MC9003036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0"/>
            <a:ext cx="304800" cy="4500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391400" y="55626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&amp; all Resources : Signals of Spring/Aces </a:t>
            </a:r>
            <a:endParaRPr lang="en-US" dirty="0"/>
          </a:p>
        </p:txBody>
      </p:sp>
      <p:pic>
        <p:nvPicPr>
          <p:cNvPr id="13" name="Picture 12" descr="http://www.signalsofspring.net/graphics/species/loggerheadturtle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495800"/>
            <a:ext cx="952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www.signalsofspring.net/graphics/species/loggerheadturtle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5715000"/>
            <a:ext cx="952500" cy="838200"/>
          </a:xfrm>
          <a:prstGeom prst="rect">
            <a:avLst/>
          </a:prstGeom>
          <a:noFill/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8575" cy="152400"/>
          </a:xfrm>
          <a:prstGeom prst="rect">
            <a:avLst/>
          </a:prstGeom>
          <a:noFill/>
        </p:spPr>
      </p:pic>
      <p:pic>
        <p:nvPicPr>
          <p:cNvPr id="1027" name="Picture 3" descr=" 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</p:spPr>
      </p:pic>
      <p:pic>
        <p:nvPicPr>
          <p:cNvPr id="1029" name="Picture 5" descr="red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31" name="Picture 7" descr="blue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33" name="Picture 9" descr="green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35" name="Picture 11" descr="black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37" name="Picture 13" descr="grey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39" name="Picture 15" descr="yellow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41" name="Picture 17" descr="white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43" name="Picture 19" descr="orange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45" name="Picture 21" descr="pink.g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47" name="Picture 23" descr="purple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49" name="Picture 25" descr="star.gi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51" name="Picture 27" descr="triangle.gi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53" name="Picture 29" descr="square.gi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55" name="Picture 31" descr="pound.gif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1064" name="Picture 40" descr=" 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0"/>
            <a:ext cx="95250" cy="123825"/>
          </a:xfrm>
          <a:prstGeom prst="rect">
            <a:avLst/>
          </a:prstGeom>
          <a:noFill/>
        </p:spPr>
      </p:pic>
      <p:pic>
        <p:nvPicPr>
          <p:cNvPr id="1065" name="Picture 41" descr=" 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38100" cy="152400"/>
          </a:xfrm>
          <a:prstGeom prst="rect">
            <a:avLst/>
          </a:prstGeom>
          <a:noFill/>
        </p:spPr>
      </p:pic>
      <p:pic>
        <p:nvPicPr>
          <p:cNvPr id="1066" name="Picture 42" descr=" 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0"/>
            <a:ext cx="152400" cy="6610350"/>
          </a:xfrm>
          <a:prstGeom prst="rect">
            <a:avLst/>
          </a:prstGeom>
          <a:noFill/>
        </p:spPr>
      </p:pic>
      <p:pic>
        <p:nvPicPr>
          <p:cNvPr id="1067" name="Picture 43" descr="Chlorophyll color key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 rot="16200000">
            <a:off x="-1371598" y="2590799"/>
            <a:ext cx="4495799" cy="1295401"/>
          </a:xfrm>
          <a:prstGeom prst="rect">
            <a:avLst/>
          </a:prstGeom>
          <a:noFill/>
        </p:spPr>
      </p:pic>
      <p:pic>
        <p:nvPicPr>
          <p:cNvPr id="1069" name="Picture 45" descr=" 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0" y="0"/>
            <a:ext cx="152400" cy="661035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752600" y="914400"/>
            <a:ext cx="7086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Linda eats, lives on continental shelf 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Travels = 1100 km for entire journey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Mostly in high Chlorophyll areas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Phytoplankton map (wk 2/9/12), show large red colored ~5.0 mg/m3 concentrations of Chlorophyll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Foods for Linda rely on Phytoplankton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Omnivore = eats a variety of ocean animals &amp; plants, loves crustaceans, jellyfish, and sponges</a:t>
            </a: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81200" y="152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Loggerhead Sea Turtles</a:t>
            </a:r>
            <a:endParaRPr lang="en-US" sz="3200" dirty="0"/>
          </a:p>
        </p:txBody>
      </p:sp>
    </p:spTree>
    <p:controls>
      <p:control spid="1028" name="DefaultOcx" r:id="rId2" imgW="257040" imgH="304920"/>
      <p:control spid="1030" name="HTMLCheckbox1" r:id="rId3" imgW="257040" imgH="304920"/>
      <p:control spid="1032" name="HTMLCheckbox2" r:id="rId4" imgW="257040" imgH="304920"/>
      <p:control spid="1034" name="HTMLCheckbox3" r:id="rId5" imgW="257040" imgH="304920"/>
      <p:control spid="1036" name="HTMLCheckbox4" r:id="rId6" imgW="257040" imgH="304920"/>
      <p:control spid="1038" name="HTMLCheckbox5" r:id="rId7" imgW="257040" imgH="304920"/>
      <p:control spid="1040" name="HTMLCheckbox6" r:id="rId8" imgW="257040" imgH="304920"/>
      <p:control spid="1042" name="HTMLCheckbox7" r:id="rId9" imgW="257040" imgH="304920"/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7538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/ ©: WWF-Canon / Martin Har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43204" y="5181600"/>
            <a:ext cx="1995996" cy="15574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Loggerhead Sea Turtles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population worldwide ??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7620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Humans crowd beaches: Habitat &amp; nesting lost to development &amp; Climate Change-SST maps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&amp; warm 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 (Earth Night maps)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 very busy highly polluted areas 2012 Pollution maps-detail Ocean-based &amp; Nutrient &amp; Plastics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Migrated in areas of Economic importance to fishing, oil, and recreation industries.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Lucky Linda did not (?) migrate where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Longline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Fishing nets =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Bycatch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&amp; drowning (old maps)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14400" y="2348032"/>
            <a:ext cx="7848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SST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summer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maps - Linda consistently in 26-30 ° Celsius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Linda in the 12-20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° Celsius 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winter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Reptile 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pecies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depend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 external heat sources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Commercial uses of shells *Eggs/meat eaten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Loggerhead turtle swimming in open sea. Zákinthos, Lagana. / ©: WWF-Canon / Michel Gun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"/>
            <a:ext cx="3733800" cy="2278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Loggerhead Sea Turtles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Very Low survival, SLOW growth &amp; reproductive rates!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Breeding    : 32-37 years/Lifespan 50 yrs??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Omnivore: shellfish, sea grass, sponges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Red-brown carapace (top), plastron (bottom) shell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Large head, strong beak-no teeth, paddle flippers, heart-shaped body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Sleep underwater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mark\AppData\Local\Microsoft\Windows\Temporary Internet Files\Content.IE5\L0T1SJLC\MC900303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381000" cy="562606"/>
          </a:xfrm>
          <a:prstGeom prst="rect">
            <a:avLst/>
          </a:prstGeom>
          <a:noFill/>
        </p:spPr>
      </p:pic>
      <p:pic>
        <p:nvPicPr>
          <p:cNvPr id="6" name="Picture 6" descr=" / ©: WWF-Canon / Michel Gunt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24400"/>
            <a:ext cx="2895600" cy="1914525"/>
          </a:xfrm>
          <a:prstGeom prst="rect">
            <a:avLst/>
          </a:prstGeom>
          <a:noFill/>
        </p:spPr>
      </p:pic>
      <p:pic>
        <p:nvPicPr>
          <p:cNvPr id="8" name="Picture 7" descr="http://www.signalsofspring.net/graphics/species/loggerheadturtle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52400"/>
            <a:ext cx="952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</TotalTime>
  <Words>311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Loggerhead Sea Turtles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Loggerhead Sea Turtles</dc:title>
  <dc:creator>mark</dc:creator>
  <cp:lastModifiedBy>mark</cp:lastModifiedBy>
  <cp:revision>39</cp:revision>
  <dcterms:created xsi:type="dcterms:W3CDTF">2012-03-13T23:18:23Z</dcterms:created>
  <dcterms:modified xsi:type="dcterms:W3CDTF">2012-03-15T21:19:41Z</dcterms:modified>
</cp:coreProperties>
</file>