
<file path=[Content_Types].xml><?xml version="1.0" encoding="utf-8"?>
<Types xmlns="http://schemas.openxmlformats.org/package/2006/content-types">
  <Default Extension="png" ContentType="image/png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s/slide3.xml" ContentType="application/vnd.openxmlformats-officedocument.presentationml.slide+xml"/>
  <Override PartName="/ppt/slideLayouts/slideLayout4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ppt/slides/slide7.xml" ContentType="application/vnd.openxmlformats-officedocument.presentationml.slide+xml"/>
  <Override PartName="/ppt/slideLayouts/slideLayout8.xml" ContentType="application/vnd.openxmlformats-officedocument.presentationml.slideLayout+xml"/>
  <Override PartName="/ppt/presProps.xml" ContentType="application/vnd.openxmlformats-officedocument.presentationml.presProps+xml"/>
  <Default Extension="xml" ContentType="application/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2.xml" ContentType="application/vnd.openxmlformats-officedocument.presentationml.notesSlide+xml"/>
  <Override PartName="/ppt/slides/slide1.xml" ContentType="application/vnd.openxmlformats-officedocument.presentationml.slide+xml"/>
  <Override PartName="/ppt/slideLayouts/slideLayout2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Layouts/slideLayout10.xml" ContentType="application/vnd.openxmlformats-officedocument.presentationml.slideLayout+xml"/>
  <Default Extension="rels" ContentType="application/vnd.openxmlformats-package.relationships+xml"/>
  <Default Extension="jpeg" ContentType="image/jpeg"/>
  <Override PartName="/ppt/slideLayouts/slideLayout9.xml" ContentType="application/vnd.openxmlformats-officedocument.presentationml.slideLayout+xml"/>
  <Override PartName="/ppt/tableStyles.xml" ContentType="application/vnd.openxmlformats-officedocument.presentationml.tableStyles+xml"/>
  <Override PartName="/ppt/slides/slide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notesSlides/notesSlide3.xml" ContentType="application/vnd.openxmlformats-officedocument.presentationml.notesSlide+xml"/>
  <Override PartName="/ppt/slides/slide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Layouts/slideLayout11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87" d="100"/>
          <a:sy n="87" d="100"/>
        </p:scale>
        <p:origin x="-96" y="-1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interSettings" Target="printerSettings/printerSettings1.bin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4C4FA0-F942-444F-AA47-20977B385FC4}" type="datetimeFigureOut">
              <a:rPr lang="en-US" smtClean="0"/>
              <a:t>6/23/09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CB5AF-ED9B-48B7-B15C-6A025BF004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lvl="1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Course Objective: </a:t>
            </a: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Incorporate NASA data into regular classroom instruction.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CB5AF-ED9B-48B7-B15C-6A025BF004B5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the shuttle launch Miss Lund was in person to see. I was about 3-4 miles away and I was looking at</a:t>
            </a:r>
            <a:r>
              <a:rPr lang="en-US" baseline="0" dirty="0" smtClean="0"/>
              <a:t> the back side of the launch pad. It was SO AWESOME! And breathtaking!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CB5AF-ED9B-48B7-B15C-6A025BF004B5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3CB5AF-ED9B-48B7-B15C-6A025BF004B5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D0907-2964-418C-814C-09AAEC36AF45}" type="datetimeFigureOut">
              <a:rPr lang="en-US" smtClean="0"/>
              <a:pPr/>
              <a:t>6/23/09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CD1962-8D86-414F-849B-57CBED611A9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nasa.gov/mission_pages/constellation/ares/rocket_science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video" Target="file://localhost/Users/teacher/Desktop/ksc_031509_sts119_launch" TargetMode="Externa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kennedyspacecenter.com/shuttle-launch-experience.a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hyperlink" Target="http://www.nasa.gov/audience/foreducators/sts-127-overview.html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kennedyspacecenter.com/imax-films.aspx" TargetMode="External"/><Relationship Id="rId3" Type="http://schemas.openxmlformats.org/officeDocument/2006/relationships/hyperlink" Target="http://www.kennedyspacecenter.com/apollo-saturn-v-center.aspx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NASA	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What will you learn when you visit the Kennedy Space Center?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>
                <a:hlinkClick r:id="rId2"/>
              </a:rPr>
              <a:t>http://www.nasa.gov/mission_pages/constellation/ares/rocket_science.</a:t>
            </a:r>
            <a:r>
              <a:rPr lang="en-US" dirty="0" smtClean="0">
                <a:hlinkClick r:id="rId2"/>
              </a:rPr>
              <a:t>html</a:t>
            </a:r>
            <a:endParaRPr lang="en-US" dirty="0" smtClean="0"/>
          </a:p>
          <a:p>
            <a:r>
              <a:rPr lang="en-US" dirty="0" smtClean="0"/>
              <a:t>A rocket is a type of engine that pushes itself forward or upward by producing thrust. Unlike a jet engine, which draws in outside air, a rocket engine uses only the substances carried within it.</a:t>
            </a:r>
            <a:r>
              <a:rPr lang="en-US" dirty="0" smtClean="0"/>
              <a:t> </a:t>
            </a:r>
          </a:p>
          <a:p>
            <a:r>
              <a:rPr lang="en-US" dirty="0" smtClean="0"/>
              <a:t>You will see large rockets that have been used in space and be able to climb into some land rovers to take pictures.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STS-119 Shuttle &amp; Launch</a:t>
            </a:r>
            <a:endParaRPr lang="en-US" dirty="0"/>
          </a:p>
        </p:txBody>
      </p:sp>
      <p:pic>
        <p:nvPicPr>
          <p:cNvPr id="4" name="ksc_031509_sts119_launch">
            <a:hlinkClick r:id="" action="ppaction://media"/>
          </p:cNvPr>
          <p:cNvPicPr/>
          <p:nvPr>
            <p:ph idx="1"/>
            <a:videoFile r:link="rId1"/>
          </p:nvPr>
        </p:nvPicPr>
        <p:blipFill>
          <a:blip r:embed="rId4"/>
          <a:stretch>
            <a:fillRect/>
          </a:stretch>
        </p:blipFill>
        <p:spPr>
          <a:xfrm>
            <a:off x="1567263" y="1600200"/>
            <a:ext cx="6009473" cy="45259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Shuttle Launch Experience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have the opportunity to experience a simulation of a shuttle launch.</a:t>
            </a:r>
          </a:p>
          <a:p>
            <a:r>
              <a:rPr lang="en-US" dirty="0" smtClean="0">
                <a:hlinkClick r:id="rId2"/>
              </a:rPr>
              <a:t>http://www.kennedyspacecenter.com/shuttle-launch-experience.</a:t>
            </a:r>
            <a:r>
              <a:rPr lang="en-US" dirty="0" smtClean="0">
                <a:hlinkClick r:id="rId2"/>
              </a:rPr>
              <a:t>aspx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International Space Station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There are more than 50 missions performed by astronauts to place pieces on the International Space Station.</a:t>
            </a:r>
          </a:p>
          <a:p>
            <a:r>
              <a:rPr lang="en-US" dirty="0" smtClean="0"/>
              <a:t>Currently, NASA is working to complete the International Space Station by the time the shuttle fleet is retired in 2010.</a:t>
            </a:r>
            <a:r>
              <a:rPr lang="en-US" dirty="0" smtClean="0"/>
              <a:t> </a:t>
            </a:r>
          </a:p>
          <a:p>
            <a:r>
              <a:rPr lang="en-US" dirty="0" smtClean="0">
                <a:hlinkClick r:id="rId3"/>
              </a:rPr>
              <a:t>http://www.nasa.gov/audience/foreducators/sts-127-overview.</a:t>
            </a:r>
            <a:r>
              <a:rPr lang="en-US" dirty="0" smtClean="0">
                <a:hlinkClick r:id="rId3"/>
              </a:rPr>
              <a:t>html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IMAX &amp; Saturn V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http://www.kennedyspacecenter.com/imax-films.</a:t>
            </a:r>
            <a:r>
              <a:rPr lang="en-US" dirty="0" smtClean="0">
                <a:hlinkClick r:id="rId2"/>
              </a:rPr>
              <a:t>aspx</a:t>
            </a:r>
            <a:endParaRPr lang="en-US" dirty="0" smtClean="0"/>
          </a:p>
          <a:p>
            <a:r>
              <a:rPr lang="en-US" dirty="0" smtClean="0">
                <a:hlinkClick r:id="rId3"/>
              </a:rPr>
              <a:t>http://www.kennedyspacecenter.com/apollo-saturn-v-center.</a:t>
            </a:r>
            <a:r>
              <a:rPr lang="en-US" dirty="0" smtClean="0">
                <a:hlinkClick r:id="rId3"/>
              </a:rPr>
              <a:t>aspx</a:t>
            </a:r>
            <a:endParaRPr lang="en-US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Gift Shops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will have plenty of opportunities to visit the gift shops and purchase souvenirs.</a:t>
            </a:r>
            <a:endParaRPr lang="en-US" dirty="0" smtClean="0"/>
          </a:p>
          <a:p>
            <a:r>
              <a:rPr lang="en-US" dirty="0" smtClean="0"/>
              <a:t>We will have lunch in the Saturn V arena. </a:t>
            </a:r>
          </a:p>
          <a:p>
            <a:r>
              <a:rPr lang="en-US" dirty="0" smtClean="0"/>
              <a:t>We will stop at McDonald’s on the way to and home from the space center.</a:t>
            </a:r>
          </a:p>
          <a:p>
            <a:r>
              <a:rPr lang="en-US" smtClean="0"/>
              <a:t>GET READY FOR A GREAT EXPERIENCE!!	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</TotalTime>
  <Words>348</Words>
  <Application>Microsoft Macintosh PowerPoint</Application>
  <PresentationFormat>On-screen Show (4:3)</PresentationFormat>
  <Paragraphs>27</Paragraphs>
  <Slides>7</Slides>
  <Notes>3</Notes>
  <HiddenSlides>0</HiddenSlides>
  <MMClips>1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NASA </vt:lpstr>
      <vt:lpstr>Rockets</vt:lpstr>
      <vt:lpstr>STS-119 Shuttle &amp; Launch</vt:lpstr>
      <vt:lpstr>Shuttle Launch Experience</vt:lpstr>
      <vt:lpstr>The International Space Station</vt:lpstr>
      <vt:lpstr>IMAX &amp; Saturn V</vt:lpstr>
      <vt:lpstr>Gift Shops</vt:lpstr>
    </vt:vector>
  </TitlesOfParts>
  <Company>SBBC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NASA </dc:title>
  <dc:creator>SBBC Teacher</dc:creator>
  <cp:lastModifiedBy>SBBC Teacher</cp:lastModifiedBy>
  <cp:revision>3</cp:revision>
  <dcterms:created xsi:type="dcterms:W3CDTF">2009-06-23T11:10:56Z</dcterms:created>
  <dcterms:modified xsi:type="dcterms:W3CDTF">2009-06-23T12:03:25Z</dcterms:modified>
</cp:coreProperties>
</file>