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3" r:id="rId2"/>
    <p:sldId id="265" r:id="rId3"/>
    <p:sldId id="261" r:id="rId4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2955" autoAdjust="0"/>
  </p:normalViewPr>
  <p:slideViewPr>
    <p:cSldViewPr>
      <p:cViewPr varScale="1">
        <p:scale>
          <a:sx n="72" d="100"/>
          <a:sy n="72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handoutMaster" Target="handoutMasters/handout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11/13/12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02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11/13/12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6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11/13/12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11/13/12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 to add full page picture</a:t>
            </a:r>
            <a:endParaRPr lang="en-US" i="0" baseline="0" dirty="0" smtClean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11/13/12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76600" y="228600"/>
            <a:ext cx="2286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Melissa Lewis</a:t>
            </a:r>
          </a:p>
          <a:p>
            <a:r>
              <a:rPr lang="en-US" dirty="0" smtClean="0"/>
              <a:t>Space Math – I, II, III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308" r="7308"/>
          <a:stretch>
            <a:fillRect/>
          </a:stretch>
        </p:blipFill>
        <p:spPr>
          <a:xfrm>
            <a:off x="0" y="-31711"/>
            <a:ext cx="3315983" cy="4410682"/>
          </a:xfrm>
        </p:spPr>
      </p:pic>
      <p:sp>
        <p:nvSpPr>
          <p:cNvPr id="7" name="TextBox 6"/>
          <p:cNvSpPr txBox="1"/>
          <p:nvPr/>
        </p:nvSpPr>
        <p:spPr>
          <a:xfrm>
            <a:off x="304800" y="762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Height of an Aurora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886200"/>
            <a:ext cx="3074714" cy="24919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42672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Earth’s Wandering Magnetic Pole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Speed and Distance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038600"/>
            <a:ext cx="2889447" cy="2819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59436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Coronal Mass Ejection </a:t>
            </a:r>
          </a:p>
          <a:p>
            <a:pPr algn="ctr"/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Calculating Speed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385" y="381000"/>
            <a:ext cx="3670300" cy="3606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2600" y="2362200"/>
            <a:ext cx="273963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Calculating Star Distances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5334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Lunar Transit of the Sun from Space – Angular size and Distance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4953000"/>
            <a:ext cx="1168400" cy="157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5400" y="64886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Measuring the Speed of a Solar Tsunami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1828800"/>
            <a:ext cx="5181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body" sz="quarter" idx="17"/>
          </p:nvPr>
        </p:nvSpPr>
        <p:spPr>
          <a:xfrm>
            <a:off x="838200" y="5181600"/>
            <a:ext cx="7086600" cy="1295400"/>
          </a:xfrm>
        </p:spPr>
        <p:txBody>
          <a:bodyPr/>
          <a:lstStyle>
            <a:extLst/>
          </a:lstStyle>
          <a:p>
            <a:r>
              <a:rPr lang="en-US" dirty="0" smtClean="0"/>
              <a:t>My students’ work…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8600"/>
            <a:ext cx="4316366" cy="2759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19069" y="-177165"/>
            <a:ext cx="56007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14400"/>
            <a:ext cx="5461000" cy="596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33800"/>
            <a:ext cx="9144000" cy="13745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609600" y="4038600"/>
            <a:ext cx="2590800" cy="2514600"/>
          </a:xfrm>
        </p:spPr>
        <p:txBody>
          <a:bodyPr/>
          <a:lstStyle>
            <a:extLst/>
          </a:lstStyle>
          <a:p>
            <a:r>
              <a:rPr lang="en-US" dirty="0" smtClean="0"/>
              <a:t>My Advanced Geometry class worked in 6 groups of either 2 or 3 students.  Each group was given a unique Space Math problem.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4400"/>
            <a:ext cx="3657600" cy="3139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572000"/>
            <a:ext cx="1130420" cy="14469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3000" y="4511699"/>
            <a:ext cx="228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My students were involved in solving their problem for the entire class period.  We could have easily used the next day for more discussion and extension.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304800"/>
            <a:ext cx="419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800000"/>
                </a:solidFill>
              </a:rPr>
              <a:t>Space Math I, II, III problems are easily accessible!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800000"/>
                </a:solidFill>
              </a:rPr>
              <a:t>Problems follow NASA’s Project Based Learning model.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800000"/>
                </a:solidFill>
              </a:rPr>
              <a:t>Students were engaged in exploring their problem.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800000"/>
                </a:solidFill>
              </a:rPr>
              <a:t>Students explained and elaborated without being told to do so!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800000"/>
                </a:solidFill>
              </a:rPr>
              <a:t>Top quality real life problems!!!!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800000"/>
                </a:solidFill>
              </a:rPr>
              <a:t>I modified the lesson to include evaluation of the PBL model to include group presentations of their problem. </a:t>
            </a:r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 Photo Album.potx</Template>
  <TotalTime>0</TotalTime>
  <Words>179</Words>
  <Application>Microsoft Macintosh PowerPoint</Application>
  <PresentationFormat>On-screen Show (4:3)</PresentationFormat>
  <Paragraphs>22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Contemporary Photo Album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2010-02-01T21:31:06Z</dcterms:created>
  <dcterms:modified xsi:type="dcterms:W3CDTF">2012-11-14T04:50:42Z</dcterms:modified>
</cp:coreProperties>
</file>