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5810A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D9710A-C65D-3745-BA75-6E7422F4DBAC}" type="datetimeFigureOut">
              <a:rPr lang="en-US" smtClean="0"/>
              <a:t>9/25/10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89B51C-21E0-B147-AC1F-6160B36840A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598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Tracking </a:t>
            </a:r>
            <a:r>
              <a:rPr lang="en-US" dirty="0" err="1" smtClean="0"/>
              <a:t>Fo</a:t>
            </a:r>
            <a:endParaRPr lang="en-US" dirty="0"/>
          </a:p>
        </p:txBody>
      </p:sp>
      <p:pic>
        <p:nvPicPr>
          <p:cNvPr id="4" name="Picture 3" descr="ACES1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1278"/>
            <a:ext cx="9144000" cy="4846320"/>
          </a:xfrm>
          <a:prstGeom prst="rect">
            <a:avLst/>
          </a:prstGeom>
        </p:spPr>
      </p:pic>
      <p:sp>
        <p:nvSpPr>
          <p:cNvPr id="5" name="Left Arrow 4"/>
          <p:cNvSpPr/>
          <p:nvPr/>
        </p:nvSpPr>
        <p:spPr>
          <a:xfrm>
            <a:off x="8176475" y="3745683"/>
            <a:ext cx="563450" cy="324635"/>
          </a:xfrm>
          <a:prstGeom prst="leftArrow">
            <a:avLst/>
          </a:prstGeom>
          <a:solidFill>
            <a:srgbClr val="5810AB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598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Tracking </a:t>
            </a:r>
            <a:r>
              <a:rPr lang="en-US" dirty="0" err="1" smtClean="0"/>
              <a:t>Fo</a:t>
            </a:r>
            <a:endParaRPr lang="en-US" dirty="0"/>
          </a:p>
        </p:txBody>
      </p:sp>
      <p:pic>
        <p:nvPicPr>
          <p:cNvPr id="6" name="Picture 5" descr="ACES2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1626"/>
            <a:ext cx="9144000" cy="4794748"/>
          </a:xfrm>
          <a:prstGeom prst="rect">
            <a:avLst/>
          </a:prstGeom>
        </p:spPr>
      </p:pic>
      <p:sp>
        <p:nvSpPr>
          <p:cNvPr id="7" name="Left Arrow 6"/>
          <p:cNvSpPr/>
          <p:nvPr/>
        </p:nvSpPr>
        <p:spPr>
          <a:xfrm>
            <a:off x="5634263" y="3821673"/>
            <a:ext cx="563450" cy="324635"/>
          </a:xfrm>
          <a:prstGeom prst="leftArrow">
            <a:avLst/>
          </a:prstGeom>
          <a:solidFill>
            <a:srgbClr val="5810AB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598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Tracking </a:t>
            </a:r>
            <a:r>
              <a:rPr lang="en-US" dirty="0" err="1" smtClean="0"/>
              <a:t>Fo</a:t>
            </a:r>
            <a:endParaRPr lang="en-US" dirty="0"/>
          </a:p>
        </p:txBody>
      </p:sp>
      <p:pic>
        <p:nvPicPr>
          <p:cNvPr id="5" name="Picture 4" descr="ACES3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8224"/>
            <a:ext cx="9144000" cy="4761552"/>
          </a:xfrm>
          <a:prstGeom prst="rect">
            <a:avLst/>
          </a:prstGeom>
        </p:spPr>
      </p:pic>
      <p:sp>
        <p:nvSpPr>
          <p:cNvPr id="8" name="Left Arrow 7"/>
          <p:cNvSpPr/>
          <p:nvPr/>
        </p:nvSpPr>
        <p:spPr>
          <a:xfrm>
            <a:off x="5070813" y="3072639"/>
            <a:ext cx="563450" cy="324635"/>
          </a:xfrm>
          <a:prstGeom prst="leftArrow">
            <a:avLst/>
          </a:prstGeom>
          <a:solidFill>
            <a:srgbClr val="5810AB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5</TotalTime>
  <Words>6</Words>
  <Application>Microsoft Macintosh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Tracking Fo</vt:lpstr>
      <vt:lpstr>Tracking Fo</vt:lpstr>
      <vt:lpstr>Tracking Fo</vt:lpstr>
    </vt:vector>
  </TitlesOfParts>
  <Company>Cal. State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Tracking Fo</dc:title>
  <dc:creator>Chris Miko</dc:creator>
  <cp:lastModifiedBy>Chris Miko</cp:lastModifiedBy>
  <cp:revision>1</cp:revision>
  <dcterms:created xsi:type="dcterms:W3CDTF">2010-09-25T21:06:55Z</dcterms:created>
  <dcterms:modified xsi:type="dcterms:W3CDTF">2010-09-25T21:12:30Z</dcterms:modified>
</cp:coreProperties>
</file>