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8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AE27-481E-4A45-A9A7-D514E6BE84EA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FCF7-D5EF-8C4F-9C26-D9D7C3BC1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AE27-481E-4A45-A9A7-D514E6BE84EA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FCF7-D5EF-8C4F-9C26-D9D7C3BC1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AE27-481E-4A45-A9A7-D514E6BE84EA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FCF7-D5EF-8C4F-9C26-D9D7C3BC1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AE27-481E-4A45-A9A7-D514E6BE84EA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FCF7-D5EF-8C4F-9C26-D9D7C3BC1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AE27-481E-4A45-A9A7-D514E6BE84EA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FCF7-D5EF-8C4F-9C26-D9D7C3BC1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AE27-481E-4A45-A9A7-D514E6BE84EA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FCF7-D5EF-8C4F-9C26-D9D7C3BC1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AE27-481E-4A45-A9A7-D514E6BE84EA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FCF7-D5EF-8C4F-9C26-D9D7C3BC1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AE27-481E-4A45-A9A7-D514E6BE84EA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FCF7-D5EF-8C4F-9C26-D9D7C3BC1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AE27-481E-4A45-A9A7-D514E6BE84EA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FCF7-D5EF-8C4F-9C26-D9D7C3BC1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AE27-481E-4A45-A9A7-D514E6BE84EA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FCF7-D5EF-8C4F-9C26-D9D7C3BC1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AE27-481E-4A45-A9A7-D514E6BE84EA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FCF7-D5EF-8C4F-9C26-D9D7C3BC1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0AE27-481E-4A45-A9A7-D514E6BE84EA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EFCF7-D5EF-8C4F-9C26-D9D7C3BC1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124" y="478692"/>
            <a:ext cx="3348892" cy="1064846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/>
              <a:t>Mr. Orlando and I Meeting and Looking at Questions from 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Grade Class. He is meeting with the class this Wednesday.</a:t>
            </a:r>
            <a:endParaRPr lang="en-US" sz="1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100_09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85" y="1827298"/>
            <a:ext cx="2781383" cy="2086037"/>
          </a:xfrm>
          <a:prstGeom prst="rect">
            <a:avLst/>
          </a:prstGeom>
        </p:spPr>
      </p:pic>
      <p:pic>
        <p:nvPicPr>
          <p:cNvPr id="6" name="Picture 5" descr="100_099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964" y="1976830"/>
            <a:ext cx="4439055" cy="33292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</Words>
  <Application>Microsoft Macintosh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Mr. Orlando and I Meeting and Looking at Questions from 4th Grade Class. He is meeting with the class this Wednesday.</vt:lpstr>
    </vt:vector>
  </TitlesOfParts>
  <Company>North Bergen Board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Mr. Orlando and I Meeting and Looking at Questions from 4th Grade Class. He is meeting with the class this Wednesday.</dc:title>
  <dc:creator>Stephanie Stern</dc:creator>
  <cp:lastModifiedBy>Stephanie Stern</cp:lastModifiedBy>
  <cp:revision>1</cp:revision>
  <dcterms:created xsi:type="dcterms:W3CDTF">2011-12-05T20:13:01Z</dcterms:created>
  <dcterms:modified xsi:type="dcterms:W3CDTF">2011-12-05T20:13:21Z</dcterms:modified>
</cp:coreProperties>
</file>