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D6851-0979-4897-945C-0E6DA6871116}" type="datetimeFigureOut">
              <a:rPr lang="en-US" smtClean="0"/>
              <a:t>4/18/2009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157EE-B7BE-4774-A204-BFADF9E7B6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157EE-B7BE-4774-A204-BFADF9E7B62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EC30-FC5B-4EEB-A1A3-18B12054CE74}" type="datetime1">
              <a:rPr lang="en-US" smtClean="0"/>
              <a:t>4/18/2009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39539-7618-4687-8C0D-92CD1C7F6917}" type="datetime1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82FC8-7FE4-4948-9484-D87D1D0AECFB}" type="datetime1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83CE-B8F2-48DF-8B8C-F6F9F02122FC}" type="datetime1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1A69-58C2-418B-BE3D-DEA89EDD3987}" type="datetime1">
              <a:rPr lang="en-US" smtClean="0"/>
              <a:t>4/18/2009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2BF3-8674-4297-AD3F-F935203EEABF}" type="datetime1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E8CEF-94AD-4622-9568-B2D9B2DD56F9}" type="datetime1">
              <a:rPr lang="en-US" smtClean="0"/>
              <a:t>4/18/2009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0DD3D-A2BE-4DDE-A71B-EADD330F1FE3}" type="datetime1">
              <a:rPr lang="en-US" smtClean="0"/>
              <a:t>4/18/2009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25BD-35B3-4571-9686-01885E74FAB1}" type="datetime1">
              <a:rPr lang="en-US" smtClean="0"/>
              <a:t>4/18/2009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6165-B61E-4EBC-96D1-78F059214352}" type="datetime1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37B24-506C-4C3E-A671-0D1F594CF466}" type="datetime1">
              <a:rPr lang="en-US" smtClean="0"/>
              <a:t>4/18/2009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FC842-DF94-4D88-9A1B-5B1BF294DE89}" type="datetime1">
              <a:rPr lang="en-US" smtClean="0"/>
              <a:t>4/18/2009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Creating an Endangered Species </a:t>
            </a:r>
            <a:br>
              <a:rPr lang="en-US" b="1" dirty="0" smtClean="0"/>
            </a:br>
            <a:r>
              <a:rPr lang="en-US" b="1" dirty="0" smtClean="0"/>
              <a:t>Computer Game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352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Developing a Framework for the Computer Game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Learning about NJ Endangered Species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Creating the Game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Playing the Game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72400" y="6324600"/>
            <a:ext cx="838200" cy="320675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Developing a Framework </a:t>
            </a:r>
            <a:br>
              <a:rPr lang="en-US" b="1" dirty="0" smtClean="0"/>
            </a:br>
            <a:r>
              <a:rPr lang="en-US" b="1" dirty="0" smtClean="0"/>
              <a:t>for the Computer Game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/>
          <a:lstStyle/>
          <a:p>
            <a:r>
              <a:rPr lang="en-US" dirty="0" smtClean="0"/>
              <a:t>Interactive, thought-provoking scenario</a:t>
            </a:r>
          </a:p>
          <a:p>
            <a:r>
              <a:rPr lang="en-US" dirty="0" smtClean="0"/>
              <a:t>15 endangered species appeal to be saved or protected </a:t>
            </a:r>
          </a:p>
          <a:p>
            <a:r>
              <a:rPr lang="en-US" dirty="0" smtClean="0"/>
              <a:t>Puts student in the shoes of a town’s mayor: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“Mayor of Faire” </a:t>
            </a:r>
            <a:endParaRPr lang="en-US" dirty="0" smtClean="0"/>
          </a:p>
          <a:p>
            <a:r>
              <a:rPr lang="en-US" dirty="0" smtClean="0"/>
              <a:t>Students weigh the appeals against the realities of budget and township projects and make decisions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838200"/>
            <a:ext cx="8915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Learning about NJ Endangered Species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r>
              <a:rPr lang="en-US" dirty="0" smtClean="0"/>
              <a:t>Students</a:t>
            </a:r>
          </a:p>
          <a:p>
            <a:pPr lvl="1">
              <a:buNone/>
            </a:pPr>
            <a:r>
              <a:rPr lang="en-US" dirty="0" smtClean="0"/>
              <a:t>-  select an endangered or threatened NJ species</a:t>
            </a:r>
          </a:p>
          <a:p>
            <a:pPr lvl="1">
              <a:buNone/>
            </a:pPr>
            <a:r>
              <a:rPr lang="en-US" dirty="0" smtClean="0"/>
              <a:t>-  research the selected mammal, bird, reptile or amphibian</a:t>
            </a:r>
          </a:p>
          <a:p>
            <a:pPr lvl="1">
              <a:buNone/>
            </a:pPr>
            <a:r>
              <a:rPr lang="en-US" dirty="0" smtClean="0"/>
              <a:t>-  create original illustrations</a:t>
            </a:r>
          </a:p>
          <a:p>
            <a:pPr lvl="1">
              <a:buNone/>
            </a:pPr>
            <a:r>
              <a:rPr lang="en-US" dirty="0" smtClean="0"/>
              <a:t>-  put themselves in the “shoes” of their species and plead their case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3312"/>
          </a:xfrm>
        </p:spPr>
        <p:txBody>
          <a:bodyPr/>
          <a:lstStyle/>
          <a:p>
            <a:pPr algn="ctr"/>
            <a:r>
              <a:rPr lang="en-US" b="1" dirty="0" smtClean="0"/>
              <a:t>Creating the Game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Teacher/student conference to review student’s persuasive writing </a:t>
            </a:r>
          </a:p>
          <a:p>
            <a:r>
              <a:rPr lang="en-US" dirty="0" smtClean="0"/>
              <a:t>Student edits writing to increase strength of convictions</a:t>
            </a:r>
          </a:p>
          <a:p>
            <a:r>
              <a:rPr lang="en-US" dirty="0" smtClean="0"/>
              <a:t>Computer game designer/producer tapes the students’ lips as they present their cases</a:t>
            </a:r>
          </a:p>
          <a:p>
            <a:r>
              <a:rPr lang="en-US" dirty="0" smtClean="0"/>
              <a:t>Teacher and producer confer to finalize game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77112"/>
          </a:xfrm>
        </p:spPr>
        <p:txBody>
          <a:bodyPr/>
          <a:lstStyle/>
          <a:p>
            <a:pPr algn="ctr"/>
            <a:r>
              <a:rPr lang="en-US" b="1" dirty="0" smtClean="0"/>
              <a:t>Playing the Game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r>
              <a:rPr lang="en-US" dirty="0" smtClean="0"/>
              <a:t>Premise:  You are the mayor.  You have a limited budget and have to take into consideration the needs of the stakeholders as well as the endangered species</a:t>
            </a:r>
          </a:p>
          <a:p>
            <a:r>
              <a:rPr lang="en-US" dirty="0" smtClean="0"/>
              <a:t>Students may play as individuals or as teams</a:t>
            </a:r>
          </a:p>
          <a:p>
            <a:r>
              <a:rPr lang="en-US" dirty="0" smtClean="0"/>
              <a:t>Each species pleads case, community issue on right is read and a decision is made to save or not save the species</a:t>
            </a:r>
          </a:p>
          <a:p>
            <a:r>
              <a:rPr lang="en-US" dirty="0" smtClean="0"/>
              <a:t>Time element and budget increase game’s excitement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227</Words>
  <Application>Microsoft Office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Creating an Endangered Species  Computer Game</vt:lpstr>
      <vt:lpstr>Developing a Framework  for the Computer Game</vt:lpstr>
      <vt:lpstr>Learning about NJ Endangered Species </vt:lpstr>
      <vt:lpstr>Creating the Game</vt:lpstr>
      <vt:lpstr>Playing the Game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Mayor of Faire</dc:title>
  <dc:creator>Elaine</dc:creator>
  <cp:lastModifiedBy>Elaine</cp:lastModifiedBy>
  <cp:revision>29</cp:revision>
  <dcterms:created xsi:type="dcterms:W3CDTF">2006-08-16T00:00:00Z</dcterms:created>
  <dcterms:modified xsi:type="dcterms:W3CDTF">2009-04-19T02:38:55Z</dcterms:modified>
</cp:coreProperties>
</file>