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154DD3-FAF2-4262-84AA-B5A3E84EE4E4}" type="datetimeFigureOut">
              <a:rPr lang="en-US" smtClean="0"/>
              <a:t>4/20/2009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51DD6-1016-46EB-A7FE-BF9C317509B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underground.com/weatherstation/WXDailyHistory.asp?ID=KCAAUBER3&amp;year=2009&amp;month=3&amp;day=7" TargetMode="External"/><Relationship Id="rId13" Type="http://schemas.openxmlformats.org/officeDocument/2006/relationships/hyperlink" Target="http://www.wunderground.com/weatherstation/WXDailyHistory.asp?ID=KCAAUBER3&amp;year=2009&amp;month=3&amp;day=12" TargetMode="External"/><Relationship Id="rId18" Type="http://schemas.openxmlformats.org/officeDocument/2006/relationships/hyperlink" Target="http://www.wunderground.com/weatherstation/WXDailyHistory.asp?ID=KCAAUBER3&amp;year=2009&amp;month=3&amp;day=17" TargetMode="External"/><Relationship Id="rId26" Type="http://schemas.openxmlformats.org/officeDocument/2006/relationships/hyperlink" Target="http://www.wunderground.com/weatherstation/WXDailyHistory.asp?ID=KCAAUBER3&amp;year=2009&amp;month=3&amp;day=25" TargetMode="External"/><Relationship Id="rId3" Type="http://schemas.openxmlformats.org/officeDocument/2006/relationships/hyperlink" Target="http://www.wunderground.com/weatherstation/WXDailyHistory.asp?ID=KCAAUBER3&amp;year=2009&amp;month=3&amp;day=2" TargetMode="External"/><Relationship Id="rId21" Type="http://schemas.openxmlformats.org/officeDocument/2006/relationships/hyperlink" Target="http://www.wunderground.com/weatherstation/WXDailyHistory.asp?ID=KCAAUBER3&amp;year=2009&amp;month=3&amp;day=20" TargetMode="External"/><Relationship Id="rId34" Type="http://schemas.openxmlformats.org/officeDocument/2006/relationships/image" Target="../media/image4.gif"/><Relationship Id="rId7" Type="http://schemas.openxmlformats.org/officeDocument/2006/relationships/hyperlink" Target="http://www.wunderground.com/weatherstation/WXDailyHistory.asp?ID=KCAAUBER3&amp;year=2009&amp;month=3&amp;day=6" TargetMode="External"/><Relationship Id="rId12" Type="http://schemas.openxmlformats.org/officeDocument/2006/relationships/hyperlink" Target="http://www.wunderground.com/weatherstation/WXDailyHistory.asp?ID=KCAAUBER3&amp;year=2009&amp;month=3&amp;day=11" TargetMode="External"/><Relationship Id="rId17" Type="http://schemas.openxmlformats.org/officeDocument/2006/relationships/hyperlink" Target="http://www.wunderground.com/weatherstation/WXDailyHistory.asp?ID=KCAAUBER3&amp;year=2009&amp;month=3&amp;day=16" TargetMode="External"/><Relationship Id="rId25" Type="http://schemas.openxmlformats.org/officeDocument/2006/relationships/hyperlink" Target="http://www.wunderground.com/weatherstation/WXDailyHistory.asp?ID=KCAAUBER3&amp;year=2009&amp;month=3&amp;day=24" TargetMode="External"/><Relationship Id="rId33" Type="http://schemas.openxmlformats.org/officeDocument/2006/relationships/image" Target="../media/image3.gif"/><Relationship Id="rId2" Type="http://schemas.openxmlformats.org/officeDocument/2006/relationships/hyperlink" Target="http://www.wunderground.com/weatherstation/WXDailyHistory.asp?ID=KCAAUBER3&amp;year=2009&amp;month=3&amp;day=1" TargetMode="External"/><Relationship Id="rId16" Type="http://schemas.openxmlformats.org/officeDocument/2006/relationships/hyperlink" Target="http://www.wunderground.com/weatherstation/WXDailyHistory.asp?ID=KCAAUBER3&amp;year=2009&amp;month=3&amp;day=15" TargetMode="External"/><Relationship Id="rId20" Type="http://schemas.openxmlformats.org/officeDocument/2006/relationships/hyperlink" Target="http://www.wunderground.com/weatherstation/WXDailyHistory.asp?ID=KCAAUBER3&amp;year=2009&amp;month=3&amp;day=19" TargetMode="External"/><Relationship Id="rId29" Type="http://schemas.openxmlformats.org/officeDocument/2006/relationships/hyperlink" Target="http://www.wunderground.com/weatherstation/WXDailyHistory.asp?ID=KCAAUBER3&amp;year=2009&amp;month=3&amp;day=2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wunderground.com/weatherstation/WXDailyHistory.asp?ID=KCAAUBER3&amp;year=2009&amp;month=3&amp;day=5" TargetMode="External"/><Relationship Id="rId11" Type="http://schemas.openxmlformats.org/officeDocument/2006/relationships/hyperlink" Target="http://www.wunderground.com/weatherstation/WXDailyHistory.asp?ID=KCAAUBER3&amp;year=2009&amp;month=3&amp;day=10" TargetMode="External"/><Relationship Id="rId24" Type="http://schemas.openxmlformats.org/officeDocument/2006/relationships/hyperlink" Target="http://www.wunderground.com/weatherstation/WXDailyHistory.asp?ID=KCAAUBER3&amp;year=2009&amp;month=3&amp;day=23" TargetMode="External"/><Relationship Id="rId32" Type="http://schemas.openxmlformats.org/officeDocument/2006/relationships/hyperlink" Target="http://www.wunderground.com/weatherstation/WXDailyHistory.asp?ID=KCAAUBER3&amp;year=2009&amp;month=3&amp;day=31" TargetMode="External"/><Relationship Id="rId5" Type="http://schemas.openxmlformats.org/officeDocument/2006/relationships/hyperlink" Target="http://www.wunderground.com/weatherstation/WXDailyHistory.asp?ID=KCAAUBER3&amp;year=2009&amp;month=3&amp;day=4" TargetMode="External"/><Relationship Id="rId15" Type="http://schemas.openxmlformats.org/officeDocument/2006/relationships/hyperlink" Target="http://www.wunderground.com/weatherstation/WXDailyHistory.asp?ID=KCAAUBER3&amp;year=2009&amp;month=3&amp;day=14" TargetMode="External"/><Relationship Id="rId23" Type="http://schemas.openxmlformats.org/officeDocument/2006/relationships/hyperlink" Target="http://www.wunderground.com/weatherstation/WXDailyHistory.asp?ID=KCAAUBER3&amp;year=2009&amp;month=3&amp;day=22" TargetMode="External"/><Relationship Id="rId28" Type="http://schemas.openxmlformats.org/officeDocument/2006/relationships/hyperlink" Target="http://www.wunderground.com/weatherstation/WXDailyHistory.asp?ID=KCAAUBER3&amp;year=2009&amp;month=3&amp;day=27" TargetMode="External"/><Relationship Id="rId36" Type="http://schemas.openxmlformats.org/officeDocument/2006/relationships/image" Target="../media/image6.gif"/><Relationship Id="rId10" Type="http://schemas.openxmlformats.org/officeDocument/2006/relationships/hyperlink" Target="http://www.wunderground.com/weatherstation/WXDailyHistory.asp?ID=KCAAUBER3&amp;year=2009&amp;month=3&amp;day=9" TargetMode="External"/><Relationship Id="rId19" Type="http://schemas.openxmlformats.org/officeDocument/2006/relationships/hyperlink" Target="http://www.wunderground.com/weatherstation/WXDailyHistory.asp?ID=KCAAUBER3&amp;year=2009&amp;month=3&amp;day=18" TargetMode="External"/><Relationship Id="rId31" Type="http://schemas.openxmlformats.org/officeDocument/2006/relationships/hyperlink" Target="http://www.wunderground.com/weatherstation/WXDailyHistory.asp?ID=KCAAUBER3&amp;year=2009&amp;month=3&amp;day=30" TargetMode="External"/><Relationship Id="rId4" Type="http://schemas.openxmlformats.org/officeDocument/2006/relationships/hyperlink" Target="http://www.wunderground.com/weatherstation/WXDailyHistory.asp?ID=KCAAUBER3&amp;year=2009&amp;month=3&amp;day=3" TargetMode="External"/><Relationship Id="rId9" Type="http://schemas.openxmlformats.org/officeDocument/2006/relationships/hyperlink" Target="http://www.wunderground.com/weatherstation/WXDailyHistory.asp?ID=KCAAUBER3&amp;year=2009&amp;month=3&amp;day=8" TargetMode="External"/><Relationship Id="rId14" Type="http://schemas.openxmlformats.org/officeDocument/2006/relationships/hyperlink" Target="http://www.wunderground.com/weatherstation/WXDailyHistory.asp?ID=KCAAUBER3&amp;year=2009&amp;month=3&amp;day=13" TargetMode="External"/><Relationship Id="rId22" Type="http://schemas.openxmlformats.org/officeDocument/2006/relationships/hyperlink" Target="http://www.wunderground.com/weatherstation/WXDailyHistory.asp?ID=KCAAUBER3&amp;year=2009&amp;month=3&amp;day=21" TargetMode="External"/><Relationship Id="rId27" Type="http://schemas.openxmlformats.org/officeDocument/2006/relationships/hyperlink" Target="http://www.wunderground.com/weatherstation/WXDailyHistory.asp?ID=KCAAUBER3&amp;year=2009&amp;month=3&amp;day=26" TargetMode="External"/><Relationship Id="rId30" Type="http://schemas.openxmlformats.org/officeDocument/2006/relationships/hyperlink" Target="http://www.wunderground.com/weatherstation/WXDailyHistory.asp?ID=KCAAUBER3&amp;year=2009&amp;month=3&amp;day=29" TargetMode="External"/><Relationship Id="rId35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March Weather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Stephanie Cobb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wxHistoryImage" descr="KCAAUBER3 Weather Grap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066800"/>
            <a:ext cx="4438650" cy="543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52600" y="990600"/>
          <a:ext cx="5246680" cy="5308610"/>
        </p:xfrm>
        <a:graphic>
          <a:graphicData uri="http://schemas.openxmlformats.org/drawingml/2006/table">
            <a:tbl>
              <a:tblPr/>
              <a:tblGrid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  <a:gridCol w="262334"/>
              </a:tblGrid>
              <a:tr h="5739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2009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Temp. (°F)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Dew Point (°F)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Humidity (%)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Sea Level Pressure (in)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Visibility (mi)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Wind (mph)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Gust Speed (mph)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Precip (in)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March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high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avg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high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avg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high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avg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high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avg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high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avg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high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avg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high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sum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"/>
                        </a:rPr>
                        <a:t>1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0.10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3"/>
                        </a:rPr>
                        <a:t>2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0.10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4"/>
                        </a:rPr>
                        <a:t>3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5"/>
                        </a:rPr>
                        <a:t>4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0.63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6"/>
                        </a:rPr>
                        <a:t>5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0.13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7"/>
                        </a:rPr>
                        <a:t>6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8"/>
                        </a:rPr>
                        <a:t>7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0.23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9"/>
                        </a:rPr>
                        <a:t>8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0"/>
                        </a:rPr>
                        <a:t>9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1"/>
                        </a:rPr>
                        <a:t>10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2"/>
                        </a:rPr>
                        <a:t>11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3"/>
                        </a:rPr>
                        <a:t>12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4"/>
                        </a:rPr>
                        <a:t>13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5"/>
                        </a:rPr>
                        <a:t>14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6"/>
                        </a:rPr>
                        <a:t>15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30.24 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7"/>
                        </a:rPr>
                        <a:t>16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8"/>
                        </a:rPr>
                        <a:t>17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30.31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19"/>
                        </a:rPr>
                        <a:t>18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0"/>
                        </a:rPr>
                        <a:t>19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1"/>
                        </a:rPr>
                        <a:t>20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2"/>
                        </a:rPr>
                        <a:t>21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29.85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0.15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3"/>
                        </a:rPr>
                        <a:t>22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29.88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4"/>
                        </a:rPr>
                        <a:t>23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 </a:t>
                      </a:r>
                      <a:endParaRPr lang="en-US" sz="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5"/>
                        </a:rPr>
                        <a:t>24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0.14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6"/>
                        </a:rPr>
                        <a:t>25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30.25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7"/>
                        </a:rPr>
                        <a:t>26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8"/>
                        </a:rPr>
                        <a:t>27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9"/>
                        </a:rPr>
                        <a:t>28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 </a:t>
                      </a:r>
                      <a:endParaRPr lang="en-US" sz="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30.06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29.89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30"/>
                        </a:rPr>
                        <a:t>29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55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29.88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29.76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31"/>
                        </a:rPr>
                        <a:t>30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29.86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u="sng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32"/>
                        </a:rPr>
                        <a:t>31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30.18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29.98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 </a:t>
                      </a: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0.00 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8" name="Picture 27" descr="http://icons-pe.wxug.com/graphics/wu2/headerBlue-left.gif"/>
          <p:cNvPicPr>
            <a:picLocks noChangeAspect="1" noChangeArrowheads="1"/>
          </p:cNvPicPr>
          <p:nvPr/>
        </p:nvPicPr>
        <p:blipFill>
          <a:blip r:embed="rId33"/>
          <a:srcRect/>
          <a:stretch>
            <a:fillRect/>
          </a:stretch>
        </p:blipFill>
        <p:spPr bwMode="auto">
          <a:xfrm>
            <a:off x="0" y="0"/>
            <a:ext cx="190500" cy="190500"/>
          </a:xfrm>
          <a:prstGeom prst="rect">
            <a:avLst/>
          </a:prstGeom>
          <a:noFill/>
        </p:spPr>
      </p:pic>
      <p:pic>
        <p:nvPicPr>
          <p:cNvPr id="1027" name="Picture 28" descr="http://icons-pe.wxug.com/graphics/wu2/headerBlue-right.gif"/>
          <p:cNvPicPr>
            <a:picLocks noChangeAspect="1" noChangeArrowheads="1"/>
          </p:cNvPicPr>
          <p:nvPr/>
        </p:nvPicPr>
        <p:blipFill>
          <a:blip r:embed="rId34"/>
          <a:srcRect/>
          <a:stretch>
            <a:fillRect/>
          </a:stretch>
        </p:blipFill>
        <p:spPr bwMode="auto">
          <a:xfrm>
            <a:off x="0" y="0"/>
            <a:ext cx="190500" cy="190500"/>
          </a:xfrm>
          <a:prstGeom prst="rect">
            <a:avLst/>
          </a:prstGeom>
          <a:noFill/>
        </p:spPr>
      </p:pic>
      <p:pic>
        <p:nvPicPr>
          <p:cNvPr id="1026" name="Picture 29" descr="http://icons-pe.wxug.com/graphics/wu2/subBlue-left.gif"/>
          <p:cNvPicPr>
            <a:picLocks noChangeAspect="1" noChangeArrowheads="1"/>
          </p:cNvPicPr>
          <p:nvPr/>
        </p:nvPicPr>
        <p:blipFill>
          <a:blip r:embed="rId35"/>
          <a:srcRect/>
          <a:stretch>
            <a:fillRect/>
          </a:stretch>
        </p:blipFill>
        <p:spPr bwMode="auto">
          <a:xfrm>
            <a:off x="0" y="0"/>
            <a:ext cx="190500" cy="57150"/>
          </a:xfrm>
          <a:prstGeom prst="rect">
            <a:avLst/>
          </a:prstGeom>
          <a:noFill/>
        </p:spPr>
      </p:pic>
      <p:pic>
        <p:nvPicPr>
          <p:cNvPr id="1025" name="Picture 30" descr="http://icons-pe.wxug.com/graphics/wu2/subBlue-right.gif"/>
          <p:cNvPicPr>
            <a:picLocks noChangeAspect="1" noChangeArrowheads="1"/>
          </p:cNvPicPr>
          <p:nvPr/>
        </p:nvPicPr>
        <p:blipFill>
          <a:blip r:embed="rId36"/>
          <a:srcRect/>
          <a:stretch>
            <a:fillRect/>
          </a:stretch>
        </p:blipFill>
        <p:spPr bwMode="auto">
          <a:xfrm>
            <a:off x="0" y="0"/>
            <a:ext cx="190500" cy="5715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Source: Weather Underground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684</Words>
  <Application>Microsoft Office PowerPoint</Application>
  <PresentationFormat>On-screen Show (4:3)</PresentationFormat>
  <Paragraphs>652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March Weather</vt:lpstr>
      <vt:lpstr>Slide 2</vt:lpstr>
      <vt:lpstr>Slide 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Weather</dc:title>
  <dc:creator> </dc:creator>
  <cp:lastModifiedBy> </cp:lastModifiedBy>
  <cp:revision>5</cp:revision>
  <dcterms:created xsi:type="dcterms:W3CDTF">2009-04-20T16:37:12Z</dcterms:created>
  <dcterms:modified xsi:type="dcterms:W3CDTF">2009-04-20T16:42:30Z</dcterms:modified>
</cp:coreProperties>
</file>