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2BF1-4578-4411-86E9-8B15AEEC726E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9BCF4-7D36-4A51-8660-B176F1029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2BF1-4578-4411-86E9-8B15AEEC726E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9BCF4-7D36-4A51-8660-B176F1029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2BF1-4578-4411-86E9-8B15AEEC726E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9BCF4-7D36-4A51-8660-B176F1029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2BF1-4578-4411-86E9-8B15AEEC726E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9BCF4-7D36-4A51-8660-B176F1029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2BF1-4578-4411-86E9-8B15AEEC726E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9BCF4-7D36-4A51-8660-B176F1029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2BF1-4578-4411-86E9-8B15AEEC726E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9BCF4-7D36-4A51-8660-B176F1029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2BF1-4578-4411-86E9-8B15AEEC726E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9BCF4-7D36-4A51-8660-B176F1029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2BF1-4578-4411-86E9-8B15AEEC726E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9BCF4-7D36-4A51-8660-B176F1029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2BF1-4578-4411-86E9-8B15AEEC726E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9BCF4-7D36-4A51-8660-B176F1029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2BF1-4578-4411-86E9-8B15AEEC726E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9BCF4-7D36-4A51-8660-B176F1029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32BF1-4578-4411-86E9-8B15AEEC726E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9BCF4-7D36-4A51-8660-B176F1029C55}" type="slidenum">
              <a:rPr lang="en-US" smtClean="0"/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32BF1-4578-4411-86E9-8B15AEEC726E}" type="datetimeFigureOut">
              <a:rPr lang="en-US" smtClean="0"/>
              <a:t>4/19/2012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9BCF4-7D36-4A51-8660-B176F1029C55}" type="slidenum">
              <a:rPr lang="en-US" smtClean="0"/>
              <a:t>‹#›</a:t>
            </a:fld>
            <a:endParaRPr lang="en-U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globeSW.html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hyperlink" Target="globeNE.htm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Magnetosphere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38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81000"/>
            <a:ext cx="7125113" cy="924475"/>
          </a:xfrm>
        </p:spPr>
        <p:txBody>
          <a:bodyPr/>
          <a:lstStyle/>
          <a:p>
            <a:r>
              <a:rPr lang="en-US" dirty="0" err="1" smtClean="0"/>
              <a:t>Kp</a:t>
            </a:r>
            <a:r>
              <a:rPr lang="en-US" dirty="0" smtClean="0"/>
              <a:t>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0"/>
            <a:ext cx="7125112" cy="2993239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 higher the </a:t>
            </a:r>
            <a:r>
              <a:rPr lang="en-US" sz="2400" dirty="0" err="1" smtClean="0"/>
              <a:t>Kp</a:t>
            </a:r>
            <a:r>
              <a:rPr lang="en-US" sz="2400" dirty="0" smtClean="0"/>
              <a:t> index the greater the chances of seeing Auroras closer toward the equator.</a:t>
            </a:r>
          </a:p>
          <a:p>
            <a:r>
              <a:rPr lang="en-US" sz="2400" dirty="0" smtClean="0"/>
              <a:t>Green indicates less than 4.</a:t>
            </a:r>
          </a:p>
          <a:p>
            <a:r>
              <a:rPr lang="en-US" sz="2400" dirty="0" smtClean="0"/>
              <a:t>Yellow equals 4</a:t>
            </a:r>
          </a:p>
          <a:p>
            <a:r>
              <a:rPr lang="en-US" sz="2400" dirty="0" smtClean="0"/>
              <a:t>Red is greater than 4 and indicates a solar storm warning.</a:t>
            </a:r>
            <a:endParaRPr lang="en-US" sz="2400" dirty="0"/>
          </a:p>
        </p:txBody>
      </p:sp>
      <p:pic>
        <p:nvPicPr>
          <p:cNvPr id="6" name="Picture 5" descr="3-day Estimated Planetary K-index graph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038600"/>
            <a:ext cx="3962400" cy="27986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035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7865" y="304800"/>
            <a:ext cx="7125112" cy="1524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The colors correspond to the colors of the </a:t>
            </a:r>
            <a:r>
              <a:rPr lang="en-US" sz="2800" b="1" dirty="0" err="1" smtClean="0"/>
              <a:t>Kp</a:t>
            </a:r>
            <a:r>
              <a:rPr lang="en-US" sz="2800" b="1" dirty="0" smtClean="0"/>
              <a:t> Index  </a:t>
            </a:r>
            <a:endParaRPr lang="en-US" sz="2800" b="1" dirty="0"/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412296" y="1981200"/>
            <a:ext cx="8096250" cy="4505325"/>
            <a:chOff x="0" y="0"/>
            <a:chExt cx="5100" cy="2550"/>
          </a:xfrm>
        </p:grpSpPr>
        <p:pic>
          <p:nvPicPr>
            <p:cNvPr id="2050" name="Picture 2" descr="http://www.swpc.noaa.gov/Aurora/globeNW.gi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100" cy="25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ctangle 5">
              <a:hlinkClick r:id="rId3"/>
            </p:cNvPr>
            <p:cNvSpPr>
              <a:spLocks noChangeArrowheads="1"/>
            </p:cNvSpPr>
            <p:nvPr/>
          </p:nvSpPr>
          <p:spPr bwMode="auto">
            <a:xfrm>
              <a:off x="0" y="2400"/>
              <a:ext cx="5100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4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4950" y="0"/>
              <a:ext cx="150" cy="2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3">
              <a:hlinkClick r:id="rId4"/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50" cy="2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2623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3" y="271463"/>
            <a:ext cx="8296275" cy="631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3657600"/>
            <a:ext cx="9144000" cy="3200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62000" y="271463"/>
            <a:ext cx="769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The second graph, </a:t>
            </a:r>
            <a:r>
              <a:rPr lang="en-US" sz="2800" b="1" dirty="0" err="1" smtClean="0">
                <a:solidFill>
                  <a:schemeClr val="bg1"/>
                </a:solidFill>
              </a:rPr>
              <a:t>Bz</a:t>
            </a:r>
            <a:r>
              <a:rPr lang="en-US" sz="2800" b="1" dirty="0" smtClean="0">
                <a:solidFill>
                  <a:schemeClr val="bg1"/>
                </a:solidFill>
              </a:rPr>
              <a:t>, indicates solar wind’s affect on Earth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3685309"/>
            <a:ext cx="8763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n-US" sz="2400" dirty="0" smtClean="0"/>
              <a:t>Whenever the line drops below the 0 line, the earth’s magnetosphere has been affected by solar winds.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Data is collected from ACE satellite that is positioned 1 million miles from the Earth.  This satellite is  always between the earth and the sun.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ACE satellite gives researchers one hour notice of solar storms.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3667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Summer</Template>
  <TotalTime>51</TotalTime>
  <Words>120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Summer</vt:lpstr>
      <vt:lpstr>Magnetosphere</vt:lpstr>
      <vt:lpstr>Kp Index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Magnetosphere</dc:title>
  <dc:creator>Cappi Coleman</dc:creator>
  <cp:lastModifiedBy>Cappi Coleman</cp:lastModifiedBy>
  <cp:revision>8</cp:revision>
  <dcterms:created xsi:type="dcterms:W3CDTF">2012-04-19T13:31:10Z</dcterms:created>
  <dcterms:modified xsi:type="dcterms:W3CDTF">2012-04-19T14:22:59Z</dcterms:modified>
</cp:coreProperties>
</file>