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60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8" autoAdjust="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CDB8FB6-F9C9-4233-AE17-3B64CA55B77C}" type="datetimeFigureOut">
              <a:rPr lang="en-US" smtClean="0"/>
              <a:pPr/>
              <a:t>3/13/2012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0BB764C-1A2F-4167-BBD4-9163A4D8ED4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DB8FB6-F9C9-4233-AE17-3B64CA55B77C}" type="datetimeFigureOut">
              <a:rPr lang="en-US" smtClean="0"/>
              <a:pPr/>
              <a:t>3/13/2012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BB764C-1A2F-4167-BBD4-9163A4D8ED4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DB8FB6-F9C9-4233-AE17-3B64CA55B77C}" type="datetimeFigureOut">
              <a:rPr lang="en-US" smtClean="0"/>
              <a:pPr/>
              <a:t>3/13/2012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BB764C-1A2F-4167-BBD4-9163A4D8ED4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DB8FB6-F9C9-4233-AE17-3B64CA55B77C}" type="datetimeFigureOut">
              <a:rPr lang="en-US" smtClean="0"/>
              <a:pPr/>
              <a:t>3/13/2012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BB764C-1A2F-4167-BBD4-9163A4D8ED4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DB8FB6-F9C9-4233-AE17-3B64CA55B77C}" type="datetimeFigureOut">
              <a:rPr lang="en-US" smtClean="0"/>
              <a:pPr/>
              <a:t>3/13/2012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BB764C-1A2F-4167-BBD4-9163A4D8ED4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DB8FB6-F9C9-4233-AE17-3B64CA55B77C}" type="datetimeFigureOut">
              <a:rPr lang="en-US" smtClean="0"/>
              <a:pPr/>
              <a:t>3/13/2012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BB764C-1A2F-4167-BBD4-9163A4D8ED4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DB8FB6-F9C9-4233-AE17-3B64CA55B77C}" type="datetimeFigureOut">
              <a:rPr lang="en-US" smtClean="0"/>
              <a:pPr/>
              <a:t>3/13/2012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BB764C-1A2F-4167-BBD4-9163A4D8ED4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DB8FB6-F9C9-4233-AE17-3B64CA55B77C}" type="datetimeFigureOut">
              <a:rPr lang="en-US" smtClean="0"/>
              <a:pPr/>
              <a:t>3/13/2012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BB764C-1A2F-4167-BBD4-9163A4D8ED4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DB8FB6-F9C9-4233-AE17-3B64CA55B77C}" type="datetimeFigureOut">
              <a:rPr lang="en-US" smtClean="0"/>
              <a:pPr/>
              <a:t>3/13/2012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BB764C-1A2F-4167-BBD4-9163A4D8ED4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CDB8FB6-F9C9-4233-AE17-3B64CA55B77C}" type="datetimeFigureOut">
              <a:rPr lang="en-US" smtClean="0"/>
              <a:pPr/>
              <a:t>3/13/2012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BB764C-1A2F-4167-BBD4-9163A4D8ED4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CDB8FB6-F9C9-4233-AE17-3B64CA55B77C}" type="datetimeFigureOut">
              <a:rPr lang="en-US" smtClean="0"/>
              <a:pPr/>
              <a:t>3/13/2012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0BB764C-1A2F-4167-BBD4-9163A4D8ED4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CDB8FB6-F9C9-4233-AE17-3B64CA55B77C}" type="datetimeFigureOut">
              <a:rPr lang="en-US" smtClean="0"/>
              <a:pPr/>
              <a:t>3/13/2012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0BB764C-1A2F-4167-BBD4-9163A4D8ED4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gif"/><Relationship Id="rId4" Type="http://schemas.openxmlformats.org/officeDocument/2006/relationships/image" Target="../media/image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5181600"/>
            <a:ext cx="7848600" cy="1371600"/>
          </a:xfrm>
        </p:spPr>
        <p:txBody>
          <a:bodyPr>
            <a:normAutofit fontScale="92500" lnSpcReduction="20000"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Linda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**  tracked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6/2011-2/2012</a:t>
            </a:r>
          </a:p>
          <a:p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FL to TX in Gulf of Mexico</a:t>
            </a:r>
            <a:endParaRPr lang="en-US" sz="320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5">
              <a:buNone/>
            </a:pPr>
            <a:r>
              <a:rPr lang="en-US" sz="3000" dirty="0" smtClean="0">
                <a:latin typeface="Arial" pitchFamily="34" charset="0"/>
                <a:cs typeface="Arial" pitchFamily="34" charset="0"/>
              </a:rPr>
              <a:t>Loggerhead species = Caretta 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caretta</a:t>
            </a:r>
            <a:endParaRPr lang="en-US" sz="3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>
                <a:solidFill>
                  <a:schemeClr val="accent1">
                    <a:lumMod val="75000"/>
                  </a:schemeClr>
                </a:solidFill>
                <a:latin typeface="Rockwell" pitchFamily="18" charset="0"/>
                <a:cs typeface="Arial" pitchFamily="34" charset="0"/>
              </a:rPr>
              <a:t>Loggerhead Sea Turtles</a:t>
            </a:r>
            <a:endParaRPr lang="en-US" sz="4400" dirty="0">
              <a:solidFill>
                <a:schemeClr val="accent1">
                  <a:lumMod val="75000"/>
                </a:schemeClr>
              </a:solidFill>
              <a:latin typeface="Rockwell" pitchFamily="18" charset="0"/>
              <a:cs typeface="Arial" pitchFamily="34" charset="0"/>
            </a:endParaRPr>
          </a:p>
        </p:txBody>
      </p:sp>
      <p:pic>
        <p:nvPicPr>
          <p:cNvPr id="16386" name="Picture 2" descr="http://www.nmfs.noaa.gov/pr/images/turtles/loggerhead_marcogiulian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0794" y="1113192"/>
            <a:ext cx="8408406" cy="39160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 / ©: WWF-Canon / Martin Harve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685800"/>
            <a:ext cx="2895600" cy="196215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52400" y="228600"/>
            <a:ext cx="8839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Loggerhead 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Sea 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Turtles -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population worldwide ??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2819400"/>
            <a:ext cx="86106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Arial" pitchFamily="34" charset="0"/>
                <a:cs typeface="Arial" pitchFamily="34" charset="0"/>
              </a:rPr>
              <a:t>Negative Impacts to Turtles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Bycatch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: fishing &amp;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longlines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= drowning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(mapped) 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Habitat &amp; nesting lost to human development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Eggs/meat eaten                 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Commercial uses of shells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Pollution*Oil spills &amp; Plastics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(mapped)   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		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Climate Change-SST maps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352800" y="762000"/>
            <a:ext cx="5486400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Endangered &amp; Threatened: 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harm no one &amp; help control Jellyfish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an crowds beaches &amp; warm H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O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(Earth Night maps)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228600"/>
            <a:ext cx="678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Rockwell" pitchFamily="18" charset="0"/>
                <a:cs typeface="Arial" pitchFamily="34" charset="0"/>
              </a:rPr>
              <a:t>Loggerhead </a:t>
            </a: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Rockwell" pitchFamily="18" charset="0"/>
                <a:cs typeface="Arial" pitchFamily="34" charset="0"/>
              </a:rPr>
              <a:t>Sea Turtles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304800" y="914400"/>
            <a:ext cx="86868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Very Low survival, SLOW growth &amp; reproductive rates!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Breeding    : 32-37 years/Lifespan 50 yrs??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Omnivore: shellfish, sea grass, sponges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Red-brown carapace (top), plastron (bottom) shell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Large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head, strong beak-no teeth, paddle flippers, heart-shaped body  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Sleep underwater  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22" name="Picture 2" descr="C:\Users\mark\AppData\Local\Microsoft\Windows\Temporary Internet Files\Content.IE5\L0T1SJLC\MC90030365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1905000"/>
            <a:ext cx="381000" cy="562606"/>
          </a:xfrm>
          <a:prstGeom prst="rect">
            <a:avLst/>
          </a:prstGeom>
          <a:noFill/>
        </p:spPr>
      </p:pic>
      <p:pic>
        <p:nvPicPr>
          <p:cNvPr id="6" name="Picture 6" descr=" / ©: WWF-Canon / Michel Gunthe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3600" y="4724400"/>
            <a:ext cx="2895600" cy="1914525"/>
          </a:xfrm>
          <a:prstGeom prst="rect">
            <a:avLst/>
          </a:prstGeom>
          <a:noFill/>
        </p:spPr>
      </p:pic>
      <p:pic>
        <p:nvPicPr>
          <p:cNvPr id="8" name="Picture 7" descr="http://www.signalsofspring.net/graphics/species/loggerheadturtle.gif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43800" y="304800"/>
            <a:ext cx="9525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Picture 1" descr="C:\Users\mark\AppData\Local\Microsoft\Windows\Temporary Internet Files\Content.IE5\L0T1SJLC\MP900433086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5867400"/>
            <a:ext cx="1143000" cy="729258"/>
          </a:xfrm>
          <a:prstGeom prst="rect">
            <a:avLst/>
          </a:prstGeom>
          <a:noFill/>
        </p:spPr>
      </p:pic>
      <p:pic>
        <p:nvPicPr>
          <p:cNvPr id="3" name="Picture 4" descr="Loggerhead turtle swimming in open sea. Zákinthos, Lagana. / ©: WWF-Canon / Michel Gunthe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143000"/>
            <a:ext cx="4114797" cy="256032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 flipH="1">
            <a:off x="152400" y="3733800"/>
            <a:ext cx="708660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How You Can Save Them!!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Protect Beaches/Estuaries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Slow Boats        *Reduce    STRESS   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Decrease POLLUTION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Boycott Products of Shells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Decrease YOUR Carbon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endParaRPr lang="en-US" sz="14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381000" y="1066800"/>
            <a:ext cx="4114800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Air breathers=must surface before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dives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Share their food sources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(Bathymetry &amp; Phytoplankton maps)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Protect Marine Sanctuaries &amp; Oceans Worldwide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0966" y="533400"/>
            <a:ext cx="81748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Loggerhead Sea </a:t>
            </a:r>
            <a:r>
              <a:rPr lang="en-US" sz="2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pitchFamily="34" charset="0"/>
                <a:cs typeface="Arial" pitchFamily="34" charset="0"/>
              </a:rPr>
              <a:t>Turtles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by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NASA ENDEAVOR FELLOW Raya-Jean Zaczyk</a:t>
            </a:r>
            <a:endParaRPr lang="en-US" sz="1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2" descr="C:\Users\mark\AppData\Local\Microsoft\Windows\Temporary Internet Files\Content.IE5\L0T1SJLC\MC900303655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43400" y="4572000"/>
            <a:ext cx="304800" cy="450085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7391400" y="5562600"/>
            <a:ext cx="160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Photos &amp; all Resources </a:t>
            </a:r>
            <a:r>
              <a:rPr lang="en-US" dirty="0" smtClean="0"/>
              <a:t>: Signals of Spring/Aces </a:t>
            </a:r>
            <a:endParaRPr lang="en-US" dirty="0"/>
          </a:p>
        </p:txBody>
      </p:sp>
      <p:pic>
        <p:nvPicPr>
          <p:cNvPr id="13" name="Picture 12" descr="http://www.signalsofspring.net/graphics/species/loggerheadturtle.gif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43800" y="4495800"/>
            <a:ext cx="9525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205</TotalTime>
  <Words>195</Words>
  <Application>Microsoft Office PowerPoint</Application>
  <PresentationFormat>On-screen Show (4:3)</PresentationFormat>
  <Paragraphs>33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Concourse</vt:lpstr>
      <vt:lpstr>Loggerhead Sea Turtles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Loggerhead Sea Turtles</dc:title>
  <dc:creator>mark</dc:creator>
  <cp:lastModifiedBy>mark</cp:lastModifiedBy>
  <cp:revision>25</cp:revision>
  <dcterms:created xsi:type="dcterms:W3CDTF">2012-03-13T23:18:23Z</dcterms:created>
  <dcterms:modified xsi:type="dcterms:W3CDTF">2012-03-14T02:51:39Z</dcterms:modified>
</cp:coreProperties>
</file>