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E1F9A26-CA91-41B2-B10E-0F35A686DBDA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2097BA4-E24C-4650-9016-1B66BA81B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9A26-CA91-41B2-B10E-0F35A686DBDA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97BA4-E24C-4650-9016-1B66BA81B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9A26-CA91-41B2-B10E-0F35A686DBDA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97BA4-E24C-4650-9016-1B66BA81B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E1F9A26-CA91-41B2-B10E-0F35A686DBDA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97BA4-E24C-4650-9016-1B66BA81B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E1F9A26-CA91-41B2-B10E-0F35A686DBDA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2097BA4-E24C-4650-9016-1B66BA81B24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1F9A26-CA91-41B2-B10E-0F35A686DBDA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2097BA4-E24C-4650-9016-1B66BA81B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E1F9A26-CA91-41B2-B10E-0F35A686DBDA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2097BA4-E24C-4650-9016-1B66BA81B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9A26-CA91-41B2-B10E-0F35A686DBDA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97BA4-E24C-4650-9016-1B66BA81B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1F9A26-CA91-41B2-B10E-0F35A686DBDA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2097BA4-E24C-4650-9016-1B66BA81B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E1F9A26-CA91-41B2-B10E-0F35A686DBDA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2097BA4-E24C-4650-9016-1B66BA81B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E1F9A26-CA91-41B2-B10E-0F35A686DBDA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2097BA4-E24C-4650-9016-1B66BA81B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E1F9A26-CA91-41B2-B10E-0F35A686DBDA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2097BA4-E24C-4650-9016-1B66BA81B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solarsystem.nasa.gov/eyes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Juno Rocket Science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smtClean="0"/>
              <a:t>Math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524001"/>
            <a:ext cx="4419600" cy="5334000"/>
          </a:xfrm>
        </p:spPr>
        <p:txBody>
          <a:bodyPr>
            <a:noAutofit/>
          </a:bodyPr>
          <a:lstStyle/>
          <a:p>
            <a:r>
              <a:rPr lang="en-US" sz="1800" dirty="0" smtClean="0"/>
              <a:t>Juno is a satellite that launched from Kennedy Space Center on Aug. 5th.  I was lucky enough to have press access to learn all of the great math and science that goes into </a:t>
            </a:r>
            <a:r>
              <a:rPr lang="en-US" sz="1800" dirty="0" smtClean="0"/>
              <a:t>Juno’s launch </a:t>
            </a:r>
            <a:r>
              <a:rPr lang="en-US" sz="1800" dirty="0" smtClean="0"/>
              <a:t>and its mission in 5 </a:t>
            </a:r>
            <a:r>
              <a:rPr lang="en-US" sz="1800" dirty="0" smtClean="0"/>
              <a:t>years  . </a:t>
            </a:r>
            <a:endParaRPr lang="en-US" sz="1800" dirty="0" smtClean="0"/>
          </a:p>
          <a:p>
            <a:r>
              <a:rPr lang="en-US" sz="1800" dirty="0" smtClean="0"/>
              <a:t>I am going to use the information I learned to create a </a:t>
            </a:r>
            <a:r>
              <a:rPr lang="en-US" sz="1800" dirty="0" smtClean="0"/>
              <a:t>two week 5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grade </a:t>
            </a:r>
            <a:r>
              <a:rPr lang="en-US" sz="1800" dirty="0" smtClean="0"/>
              <a:t>unit.  This unit will seamlessly integrate math an</a:t>
            </a:r>
            <a:r>
              <a:rPr lang="en-US" sz="1800" dirty="0" smtClean="0"/>
              <a:t>d </a:t>
            </a:r>
            <a:r>
              <a:rPr lang="en-US" sz="1800" dirty="0" smtClean="0"/>
              <a:t>science together </a:t>
            </a:r>
            <a:r>
              <a:rPr lang="en-US" sz="1800" dirty="0" smtClean="0"/>
              <a:t>b</a:t>
            </a:r>
            <a:r>
              <a:rPr lang="en-US" sz="1800" dirty="0" smtClean="0"/>
              <a:t>y discussing how satellites are launched, Juno’s mission, and why Juno has to crash into Jupiter.</a:t>
            </a:r>
          </a:p>
          <a:p>
            <a:r>
              <a:rPr lang="en-US" sz="1800" dirty="0" smtClean="0"/>
              <a:t>Resource to share: </a:t>
            </a:r>
            <a:r>
              <a:rPr lang="en-US" sz="1800" dirty="0" smtClean="0">
                <a:hlinkClick r:id="rId2"/>
              </a:rPr>
              <a:t>http://solarsystem.nasa.gov/eyes/</a:t>
            </a:r>
            <a:endParaRPr lang="en-US" sz="1800" dirty="0" smtClean="0"/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>
          <a:xfrm>
            <a:off x="4495800" y="1722437"/>
            <a:ext cx="4267200" cy="5135563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2200" dirty="0" smtClean="0"/>
          </a:p>
          <a:p>
            <a:endParaRPr lang="en-US" sz="2200" b="1" dirty="0" smtClean="0"/>
          </a:p>
          <a:p>
            <a:endParaRPr lang="en-US" sz="2200" b="1" dirty="0" smtClean="0"/>
          </a:p>
          <a:p>
            <a:r>
              <a:rPr lang="en-US" sz="2200" b="1" dirty="0" smtClean="0"/>
              <a:t>Math </a:t>
            </a:r>
            <a:r>
              <a:rPr lang="en-US" sz="2200" b="1" dirty="0" smtClean="0"/>
              <a:t>key points for this unit are</a:t>
            </a:r>
            <a:r>
              <a:rPr lang="en-US" sz="2200" dirty="0" smtClean="0"/>
              <a:t>:</a:t>
            </a:r>
          </a:p>
          <a:p>
            <a:r>
              <a:rPr lang="en-US" sz="2200" dirty="0" smtClean="0"/>
              <a:t>Learning  about shapes: </a:t>
            </a:r>
            <a:r>
              <a:rPr lang="en-US" sz="2200" dirty="0" smtClean="0"/>
              <a:t>Cones, </a:t>
            </a:r>
            <a:r>
              <a:rPr lang="en-US" sz="2200" dirty="0" smtClean="0"/>
              <a:t>Cylinders, Faces, Edges, Vertices.</a:t>
            </a:r>
          </a:p>
          <a:p>
            <a:r>
              <a:rPr lang="en-US" sz="2200" dirty="0" smtClean="0"/>
              <a:t>Discussing weight conversion from grams to </a:t>
            </a:r>
            <a:r>
              <a:rPr lang="en-US" sz="2200" dirty="0" smtClean="0"/>
              <a:t>pounds</a:t>
            </a:r>
            <a:endParaRPr lang="en-US" sz="2200" dirty="0" smtClean="0"/>
          </a:p>
          <a:p>
            <a:r>
              <a:rPr lang="en-US" sz="2200" dirty="0" smtClean="0"/>
              <a:t>Graphing Data</a:t>
            </a:r>
          </a:p>
          <a:p>
            <a:r>
              <a:rPr lang="en-US" sz="2200" dirty="0" smtClean="0"/>
              <a:t>Figuring out </a:t>
            </a:r>
            <a:r>
              <a:rPr lang="en-US" sz="2200" dirty="0" smtClean="0"/>
              <a:t>speed</a:t>
            </a:r>
            <a:endParaRPr lang="en-US" sz="2200" dirty="0" smtClean="0"/>
          </a:p>
          <a:p>
            <a:pPr>
              <a:buNone/>
            </a:pPr>
            <a:endParaRPr lang="en-US" sz="2200" b="1" dirty="0" smtClean="0"/>
          </a:p>
          <a:p>
            <a:r>
              <a:rPr lang="en-US" sz="2200" b="1" dirty="0" smtClean="0"/>
              <a:t>Science Key Points</a:t>
            </a:r>
          </a:p>
          <a:p>
            <a:r>
              <a:rPr lang="en-US" sz="2200" dirty="0" smtClean="0"/>
              <a:t>Gravities effect on planets</a:t>
            </a:r>
          </a:p>
          <a:p>
            <a:r>
              <a:rPr lang="en-US" sz="2200" dirty="0" smtClean="0"/>
              <a:t>Background knowledge of Jupiter</a:t>
            </a:r>
          </a:p>
          <a:p>
            <a:r>
              <a:rPr lang="en-US" sz="2200" dirty="0" smtClean="0"/>
              <a:t>Discuss forces and how they effect the satellite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 rot="234623">
            <a:off x="216280" y="528564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 descr="DSCN3509 - Co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00004" y="0"/>
            <a:ext cx="1943996" cy="2589975"/>
          </a:xfrm>
          <a:prstGeom prst="rect">
            <a:avLst/>
          </a:prstGeom>
        </p:spPr>
      </p:pic>
      <p:pic>
        <p:nvPicPr>
          <p:cNvPr id="8" name="Picture 7" descr="185402_2236758559592_1266827415_2769150_6635825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24400" y="1123950"/>
            <a:ext cx="2667000" cy="200025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156</TotalTime>
  <Words>154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Verve</vt:lpstr>
      <vt:lpstr>Juno Rocket Science  and Math</vt:lpstr>
    </vt:vector>
  </TitlesOfParts>
  <Company>Paul J. Hagerty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Juno Rocket Science and Math</dc:title>
  <dc:creator>spainng</dc:creator>
  <cp:lastModifiedBy>Nikki Spain</cp:lastModifiedBy>
  <cp:revision>8</cp:revision>
  <dcterms:created xsi:type="dcterms:W3CDTF">2011-08-10T17:08:05Z</dcterms:created>
  <dcterms:modified xsi:type="dcterms:W3CDTF">2011-08-11T00:48:57Z</dcterms:modified>
</cp:coreProperties>
</file>