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27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27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27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27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27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27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27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327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27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27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0325279-88D5-4F3B-A4A0-4D7C9E67AD7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F779B4-7EE6-4873-95AC-1FEC57C2003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395B44-0792-4F5D-9EE0-286F6744DBDE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8EC42A-4EE1-436B-AD65-F4C80D16471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7AA67C-4A3B-478E-9281-8D8F39A6A10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249F4C-564B-4A39-8737-B14F0D0D9F9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453C88-96D2-43E6-A1CE-8E8F3AF4EF4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DEFAEA-5682-4EAA-9387-5BC6D10D1B3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D723FE-F101-43B6-9022-F1BAD6E85AB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23D17-9F24-4F53-9495-B21B03C4902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2CE988-149E-485E-B95E-A0F5346C2FD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F2825ED-9D62-4DBC-95E7-FFFFBB1849E6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FFFFFF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17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17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17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17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317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317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554163"/>
          </a:xfrm>
        </p:spPr>
        <p:txBody>
          <a:bodyPr/>
          <a:lstStyle/>
          <a:p>
            <a:r>
              <a:rPr lang="en-US" sz="4000">
                <a:solidFill>
                  <a:schemeClr val="hlink"/>
                </a:solidFill>
              </a:rPr>
              <a:t>Step 1</a:t>
            </a:r>
            <a:br>
              <a:rPr lang="en-US" sz="4000">
                <a:solidFill>
                  <a:schemeClr val="hlink"/>
                </a:solidFill>
              </a:rPr>
            </a:br>
            <a:r>
              <a:rPr lang="en-US" sz="4000">
                <a:solidFill>
                  <a:schemeClr val="hlink"/>
                </a:solidFill>
              </a:rPr>
              <a:t>Begin with a general topic and allow for adjustments to unit lessons.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8229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Give students the opportunity to brainstorm ideas for the final project.</a:t>
            </a:r>
          </a:p>
          <a:p>
            <a:pPr>
              <a:lnSpc>
                <a:spcPct val="90000"/>
              </a:lnSpc>
            </a:pPr>
            <a:r>
              <a:rPr lang="en-US" sz="2800"/>
              <a:t>Students will use prior mathematical knowledge when presenting their ideas.</a:t>
            </a:r>
          </a:p>
          <a:p>
            <a:pPr>
              <a:lnSpc>
                <a:spcPct val="90000"/>
              </a:lnSpc>
            </a:pPr>
            <a:r>
              <a:rPr lang="en-US" sz="2800"/>
              <a:t>Use the internet to research student ideas.</a:t>
            </a:r>
          </a:p>
          <a:p>
            <a:pPr>
              <a:lnSpc>
                <a:spcPct val="90000"/>
              </a:lnSpc>
            </a:pPr>
            <a:r>
              <a:rPr lang="en-US" sz="2800"/>
              <a:t>Guide the students in the direction you seek while obtaining maximum student output.</a:t>
            </a:r>
          </a:p>
          <a:p>
            <a:pPr>
              <a:lnSpc>
                <a:spcPct val="90000"/>
              </a:lnSpc>
            </a:pPr>
            <a:r>
              <a:rPr lang="en-US" sz="2800"/>
              <a:t>This strategy will give students ownership of the project and enhance their motivation to participate.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0"/>
            <a:ext cx="8305800" cy="2819400"/>
          </a:xfrm>
        </p:spPr>
        <p:txBody>
          <a:bodyPr/>
          <a:lstStyle/>
          <a:p>
            <a:r>
              <a:rPr lang="en-US" sz="4000">
                <a:solidFill>
                  <a:schemeClr val="hlink"/>
                </a:solidFill>
              </a:rPr>
              <a:t>Step 2</a:t>
            </a:r>
            <a:br>
              <a:rPr lang="en-US" sz="4000">
                <a:solidFill>
                  <a:schemeClr val="hlink"/>
                </a:solidFill>
              </a:rPr>
            </a:br>
            <a:r>
              <a:rPr lang="en-US" sz="4000">
                <a:solidFill>
                  <a:schemeClr val="hlink"/>
                </a:solidFill>
              </a:rPr>
              <a:t>Once a topic has been chosen, focus on 3-4 major group tasks within the project, and one whole class model.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0"/>
            <a:ext cx="8229600" cy="29241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Dividing the classroom into 3 to 4 groups adds a variety of mathematical concepts to the project.</a:t>
            </a:r>
          </a:p>
          <a:p>
            <a:pPr>
              <a:lnSpc>
                <a:spcPct val="90000"/>
              </a:lnSpc>
            </a:pPr>
            <a:r>
              <a:rPr lang="en-US" sz="2400"/>
              <a:t>Giving students an opportunity to work on a hands on model enhances participation and ownership of the entire unit project</a:t>
            </a:r>
          </a:p>
          <a:p>
            <a:pPr>
              <a:lnSpc>
                <a:spcPct val="90000"/>
              </a:lnSpc>
            </a:pPr>
            <a:r>
              <a:rPr lang="en-US" sz="2400"/>
              <a:t>Group tasks will grow in complexity with the guidance of the teacher and ideas of the students.  Therefore, allow for revisions to the project if necessary.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382000" cy="2133600"/>
          </a:xfrm>
        </p:spPr>
        <p:txBody>
          <a:bodyPr/>
          <a:lstStyle/>
          <a:p>
            <a:r>
              <a:rPr lang="en-US" sz="4000">
                <a:solidFill>
                  <a:schemeClr val="hlink"/>
                </a:solidFill>
              </a:rPr>
              <a:t>Step 3</a:t>
            </a:r>
            <a:br>
              <a:rPr lang="en-US" sz="4000">
                <a:solidFill>
                  <a:schemeClr val="hlink"/>
                </a:solidFill>
              </a:rPr>
            </a:br>
            <a:r>
              <a:rPr lang="en-US" sz="4000">
                <a:solidFill>
                  <a:schemeClr val="hlink"/>
                </a:solidFill>
              </a:rPr>
              <a:t>Focus on the visual and mathematical details of the tasks and project.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3657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Present the mathematical work in a more visually appealing format.</a:t>
            </a:r>
          </a:p>
          <a:p>
            <a:pPr>
              <a:lnSpc>
                <a:spcPct val="90000"/>
              </a:lnSpc>
            </a:pPr>
            <a:r>
              <a:rPr lang="en-US" sz="2400"/>
              <a:t>Students are now developing their computer skills and their communication skills.</a:t>
            </a:r>
          </a:p>
          <a:p>
            <a:pPr>
              <a:lnSpc>
                <a:spcPct val="90000"/>
              </a:lnSpc>
            </a:pPr>
            <a:r>
              <a:rPr lang="en-US" sz="2400"/>
              <a:t>Once again, you are giving the students more ownership of the project.</a:t>
            </a:r>
          </a:p>
          <a:p>
            <a:pPr>
              <a:lnSpc>
                <a:spcPct val="90000"/>
              </a:lnSpc>
            </a:pPr>
            <a:r>
              <a:rPr lang="en-US" sz="2400"/>
              <a:t>If their presentations are not to your standards, let them know! </a:t>
            </a:r>
          </a:p>
          <a:p>
            <a:pPr>
              <a:lnSpc>
                <a:spcPct val="90000"/>
              </a:lnSpc>
            </a:pPr>
            <a:r>
              <a:rPr lang="en-US" sz="2400"/>
              <a:t>Seek the assistance of other professionals in order to enhance the hands on project/s.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Stream</vt:lpstr>
      <vt:lpstr>Step 1 Begin with a general topic and allow for adjustments to unit lessons.</vt:lpstr>
      <vt:lpstr>Step 2 Once a topic has been chosen, focus on 3-4 major group tasks within the project, and one whole class model.</vt:lpstr>
      <vt:lpstr>Step 3 Focus on the visual and mathematical details of the tasks and project.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1 Begin with a general topic and allow for adjustments to unit lessons.</dc:title>
  <dc:creator>Glen Schuster</dc:creator>
  <cp:lastModifiedBy>Glen Schuster</cp:lastModifiedBy>
  <cp:revision>1</cp:revision>
  <dcterms:created xsi:type="dcterms:W3CDTF">2011-08-05T18:06:30Z</dcterms:created>
  <dcterms:modified xsi:type="dcterms:W3CDTF">2011-08-05T18:06:57Z</dcterms:modified>
</cp:coreProperties>
</file>