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5AFE6-A486-48A3-AC3C-DD96C98C9FD2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ABD7-FABD-4745-9219-9C0A56EC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62600" y="4038600"/>
            <a:ext cx="2286000" cy="14478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391400" y="3352800"/>
            <a:ext cx="14478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48200" y="3200400"/>
            <a:ext cx="1447800" cy="990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24400" y="5181600"/>
            <a:ext cx="1219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67600" y="5181600"/>
            <a:ext cx="13716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4" idx="7"/>
            <a:endCxn id="6" idx="3"/>
          </p:cNvCxnSpPr>
          <p:nvPr/>
        </p:nvCxnSpPr>
        <p:spPr>
          <a:xfrm rot="5400000" flipH="1" flipV="1">
            <a:off x="7499956" y="4147156"/>
            <a:ext cx="117336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1"/>
          </p:cNvCxnSpPr>
          <p:nvPr/>
        </p:nvCxnSpPr>
        <p:spPr>
          <a:xfrm rot="16200000" flipV="1">
            <a:off x="5788329" y="4141576"/>
            <a:ext cx="128495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7"/>
            <a:endCxn id="4" idx="3"/>
          </p:cNvCxnSpPr>
          <p:nvPr/>
        </p:nvCxnSpPr>
        <p:spPr>
          <a:xfrm rot="5400000" flipH="1" flipV="1">
            <a:off x="5816226" y="5223201"/>
            <a:ext cx="29976" cy="1323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1"/>
            <a:endCxn id="4" idx="5"/>
          </p:cNvCxnSpPr>
          <p:nvPr/>
        </p:nvCxnSpPr>
        <p:spPr>
          <a:xfrm rot="16200000" flipV="1">
            <a:off x="7576157" y="5212041"/>
            <a:ext cx="29976" cy="1546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38800" y="1066800"/>
            <a:ext cx="2286000" cy="1447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467600" y="381000"/>
            <a:ext cx="14478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648200" y="304800"/>
            <a:ext cx="1447800" cy="990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800600" y="2209800"/>
            <a:ext cx="1219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543800" y="2209800"/>
            <a:ext cx="13716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18" idx="7"/>
            <a:endCxn id="19" idx="3"/>
          </p:cNvCxnSpPr>
          <p:nvPr/>
        </p:nvCxnSpPr>
        <p:spPr>
          <a:xfrm rot="5400000" flipH="1" flipV="1">
            <a:off x="7576156" y="1175356"/>
            <a:ext cx="117336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8" idx="1"/>
            <a:endCxn id="20" idx="5"/>
          </p:cNvCxnSpPr>
          <p:nvPr/>
        </p:nvCxnSpPr>
        <p:spPr>
          <a:xfrm rot="16200000" flipV="1">
            <a:off x="5864529" y="1169776"/>
            <a:ext cx="128495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7"/>
            <a:endCxn id="18" idx="3"/>
          </p:cNvCxnSpPr>
          <p:nvPr/>
        </p:nvCxnSpPr>
        <p:spPr>
          <a:xfrm rot="5400000" flipH="1" flipV="1">
            <a:off x="5892426" y="2251401"/>
            <a:ext cx="29976" cy="1323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1"/>
            <a:endCxn id="18" idx="5"/>
          </p:cNvCxnSpPr>
          <p:nvPr/>
        </p:nvCxnSpPr>
        <p:spPr>
          <a:xfrm rot="16200000" flipV="1">
            <a:off x="7652357" y="2240241"/>
            <a:ext cx="29976" cy="1546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1295400" y="4114800"/>
            <a:ext cx="2286000" cy="14478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429000"/>
            <a:ext cx="14478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8600" y="3352800"/>
            <a:ext cx="1447800" cy="990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57200" y="5257800"/>
            <a:ext cx="1219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124200" y="5257800"/>
            <a:ext cx="13716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27" idx="7"/>
          </p:cNvCxnSpPr>
          <p:nvPr/>
        </p:nvCxnSpPr>
        <p:spPr>
          <a:xfrm rot="5400000" flipH="1" flipV="1">
            <a:off x="3232756" y="4223356"/>
            <a:ext cx="117336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7" idx="1"/>
          </p:cNvCxnSpPr>
          <p:nvPr/>
        </p:nvCxnSpPr>
        <p:spPr>
          <a:xfrm rot="16200000" flipV="1">
            <a:off x="1521129" y="4217776"/>
            <a:ext cx="128495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0" idx="7"/>
            <a:endCxn id="27" idx="3"/>
          </p:cNvCxnSpPr>
          <p:nvPr/>
        </p:nvCxnSpPr>
        <p:spPr>
          <a:xfrm rot="5400000" flipH="1" flipV="1">
            <a:off x="1549026" y="5299401"/>
            <a:ext cx="29976" cy="1323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7" idx="5"/>
          </p:cNvCxnSpPr>
          <p:nvPr/>
        </p:nvCxnSpPr>
        <p:spPr>
          <a:xfrm rot="16200000" flipV="1">
            <a:off x="3308957" y="5288241"/>
            <a:ext cx="29976" cy="1546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990600" y="1143000"/>
            <a:ext cx="2286000" cy="1447800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743200" y="381000"/>
            <a:ext cx="14478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28600" y="304800"/>
            <a:ext cx="1447800" cy="9906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52400" y="2362200"/>
            <a:ext cx="1219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048000" y="2362200"/>
            <a:ext cx="13716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>
            <a:stCxn id="36" idx="7"/>
            <a:endCxn id="37" idx="3"/>
          </p:cNvCxnSpPr>
          <p:nvPr/>
        </p:nvCxnSpPr>
        <p:spPr>
          <a:xfrm rot="5400000" flipH="1" flipV="1">
            <a:off x="2851756" y="1251556"/>
            <a:ext cx="193536" cy="134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6" idx="1"/>
          </p:cNvCxnSpPr>
          <p:nvPr/>
        </p:nvCxnSpPr>
        <p:spPr>
          <a:xfrm rot="16200000" flipV="1">
            <a:off x="1216329" y="1245976"/>
            <a:ext cx="128495" cy="89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9" idx="7"/>
            <a:endCxn id="36" idx="3"/>
          </p:cNvCxnSpPr>
          <p:nvPr/>
        </p:nvCxnSpPr>
        <p:spPr>
          <a:xfrm rot="5400000" flipH="1" flipV="1">
            <a:off x="1206126" y="2365701"/>
            <a:ext cx="106176" cy="1323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0" idx="1"/>
            <a:endCxn id="36" idx="5"/>
          </p:cNvCxnSpPr>
          <p:nvPr/>
        </p:nvCxnSpPr>
        <p:spPr>
          <a:xfrm rot="16200000" flipV="1">
            <a:off x="3042257" y="2278341"/>
            <a:ext cx="106176" cy="3070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867400" y="4419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Readying Teachers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724400" y="3581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Connect</a:t>
            </a:r>
            <a:endParaRPr lang="en-US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7620000" y="3581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Visualize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48006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Clarify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76200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Evaluate</a:t>
            </a:r>
            <a:endParaRPr lang="en-US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1600200" y="4495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Images of Inquiry</a:t>
            </a:r>
            <a:endParaRPr 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81000" y="3581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Visualize</a:t>
            </a:r>
            <a:endParaRPr lang="en-US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3276600" y="3657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Predict</a:t>
            </a:r>
            <a:endParaRPr lang="en-US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533400" y="5486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Question</a:t>
            </a:r>
            <a:endParaRPr lang="en-US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3276600" y="5486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</a:t>
            </a:r>
            <a:r>
              <a:rPr lang="en-US" i="1" dirty="0" smtClean="0"/>
              <a:t>larify</a:t>
            </a:r>
            <a:endParaRPr lang="en-US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2286000" y="6172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Stephanie Stern, June 15, 2011</a:t>
            </a:r>
            <a:endParaRPr lang="en-US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6019800" y="1447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Classroom Assessment</a:t>
            </a:r>
            <a:endParaRPr lang="en-US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4724400" y="609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Re-Clarify</a:t>
            </a:r>
            <a:endParaRPr lang="en-US" i="1" dirty="0"/>
          </a:p>
        </p:txBody>
      </p:sp>
      <p:sp>
        <p:nvSpPr>
          <p:cNvPr id="58" name="TextBox 57"/>
          <p:cNvSpPr txBox="1"/>
          <p:nvPr/>
        </p:nvSpPr>
        <p:spPr>
          <a:xfrm>
            <a:off x="7543800" y="685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Re-Question</a:t>
            </a:r>
            <a:endParaRPr lang="en-US" i="1" dirty="0"/>
          </a:p>
        </p:txBody>
      </p:sp>
      <p:sp>
        <p:nvSpPr>
          <p:cNvPr id="59" name="TextBox 58"/>
          <p:cNvSpPr txBox="1"/>
          <p:nvPr/>
        </p:nvSpPr>
        <p:spPr>
          <a:xfrm>
            <a:off x="4800600" y="2438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Evaluate</a:t>
            </a:r>
            <a:endParaRPr lang="en-US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7543800" y="2438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Discuss</a:t>
            </a:r>
            <a:endParaRPr lang="en-US" i="1" dirty="0"/>
          </a:p>
        </p:txBody>
      </p:sp>
      <p:sp>
        <p:nvSpPr>
          <p:cNvPr id="61" name="TextBox 60"/>
          <p:cNvSpPr txBox="1"/>
          <p:nvPr/>
        </p:nvSpPr>
        <p:spPr>
          <a:xfrm>
            <a:off x="1295400" y="1371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Inquiry in Science Classroom</a:t>
            </a:r>
            <a:endParaRPr lang="en-US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457200" y="60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Predict</a:t>
            </a:r>
            <a:endParaRPr lang="en-US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2895600" y="60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Question</a:t>
            </a:r>
            <a:endParaRPr lang="en-US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152400" y="2514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Evaluate</a:t>
            </a:r>
            <a:endParaRPr lang="en-US" i="1" dirty="0"/>
          </a:p>
        </p:txBody>
      </p:sp>
      <p:sp>
        <p:nvSpPr>
          <p:cNvPr id="69" name="TextBox 68"/>
          <p:cNvSpPr txBox="1"/>
          <p:nvPr/>
        </p:nvSpPr>
        <p:spPr>
          <a:xfrm>
            <a:off x="3200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Re-Predict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34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SLS</dc:creator>
  <cp:lastModifiedBy>SLS</cp:lastModifiedBy>
  <cp:revision>5</cp:revision>
  <dcterms:created xsi:type="dcterms:W3CDTF">2011-06-16T00:37:23Z</dcterms:created>
  <dcterms:modified xsi:type="dcterms:W3CDTF">2011-06-21T08:48:10Z</dcterms:modified>
</cp:coreProperties>
</file>