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61" r:id="rId3"/>
    <p:sldId id="263" r:id="rId4"/>
    <p:sldId id="262" r:id="rId5"/>
    <p:sldId id="267" r:id="rId6"/>
    <p:sldId id="266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2" autoAdjust="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B43A4-E086-455F-B46C-D0D8588FED37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BDEE4-55FF-4B79-80B9-D6C7CF0CA1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BDEE4-55FF-4B79-80B9-D6C7CF0CA1D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141E-65C1-45B8-ABE7-74A3CD2FBAAF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D5AA-F4CE-4E70-B133-48E2DDD07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141E-65C1-45B8-ABE7-74A3CD2FBAAF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D5AA-F4CE-4E70-B133-48E2DDD07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141E-65C1-45B8-ABE7-74A3CD2FBAAF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D5AA-F4CE-4E70-B133-48E2DDD07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141E-65C1-45B8-ABE7-74A3CD2FBAAF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D5AA-F4CE-4E70-B133-48E2DDD07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141E-65C1-45B8-ABE7-74A3CD2FBAAF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D5AA-F4CE-4E70-B133-48E2DDD07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141E-65C1-45B8-ABE7-74A3CD2FBAAF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D5AA-F4CE-4E70-B133-48E2DDD07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141E-65C1-45B8-ABE7-74A3CD2FBAAF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D5AA-F4CE-4E70-B133-48E2DDD07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141E-65C1-45B8-ABE7-74A3CD2FBAAF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D5AA-F4CE-4E70-B133-48E2DDD07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141E-65C1-45B8-ABE7-74A3CD2FBAAF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D5AA-F4CE-4E70-B133-48E2DDD07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141E-65C1-45B8-ABE7-74A3CD2FBAAF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D5AA-F4CE-4E70-B133-48E2DDD07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141E-65C1-45B8-ABE7-74A3CD2FBAAF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D5AA-F4CE-4E70-B133-48E2DDD07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B141E-65C1-45B8-ABE7-74A3CD2FBAAF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8D5AA-F4CE-4E70-B133-48E2DDD07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lbfbc\Desktop\10_spectrum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lbfbc\Desktop\07_sunearthmag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lbfbc\Desktop\03_constant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unearthday.nasa.gov/swac/data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Solar Flares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Kathryn “Annie” </a:t>
            </a:r>
            <a:r>
              <a:rPr lang="en-US" dirty="0" err="1" smtClean="0"/>
              <a:t>Arnone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5800" y="872610"/>
          <a:ext cx="7840043" cy="5985390"/>
        </p:xfrm>
        <a:graphic>
          <a:graphicData uri="http://schemas.openxmlformats.org/presentationml/2006/ole">
            <p:oleObj spid="_x0000_s1026" name="Acrobat Document" r:id="rId3" imgW="7000000" imgH="5342857" progId="AcroExch.Document.7">
              <p:link updateAutomatic="1"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62400" y="6248400"/>
            <a:ext cx="237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Speed = ~300,000 km/s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Electromagnetic Radiation Emitted from Sun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838200"/>
          <a:ext cx="9144000" cy="5005388"/>
        </p:xfrm>
        <a:graphic>
          <a:graphicData uri="http://schemas.openxmlformats.org/presentationml/2006/ole">
            <p:oleObj spid="_x0000_s3074" name="Acrobat Document" r:id="rId3" imgW="9259592" imgH="5068007" progId="AcroExch.Document.7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3733800"/>
            <a:ext cx="156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Speed = ~470 km/s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Solar Wind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0" y="0"/>
          <a:ext cx="8955741" cy="6858000"/>
        </p:xfrm>
        <a:graphic>
          <a:graphicData uri="http://schemas.openxmlformats.org/presentationml/2006/ole">
            <p:oleObj spid="_x0000_s2051" name="Acrobat Document" r:id="rId3" imgW="5285714" imgH="4048690" progId="AcroExch.Document.7">
              <p:link updateAutomatic="1"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267200" cy="53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Solar Flare: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January 27, 2012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2" name="Picture 4" descr="http://sdo.gsfc.nasa.gov/gallery/gallery/assets/preview/Xflare_comb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2191" y="1219200"/>
            <a:ext cx="4273209" cy="42672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038600" y="1447800"/>
            <a:ext cx="25146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Coronal Mass Ejection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172200" y="1981200"/>
            <a:ext cx="6096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81400" y="19812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424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676400" y="1371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858000" y="5715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990600"/>
            <a:ext cx="265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  Flux Spike Detected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6324600"/>
            <a:ext cx="324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Magnetospheric</a:t>
            </a:r>
            <a:r>
              <a:rPr lang="en-US" dirty="0" smtClean="0"/>
              <a:t> Storm Detected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76400" y="16764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10200" y="1676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58000" y="1524000"/>
            <a:ext cx="0" cy="411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48000" y="1447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Day Time Difference 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Solar Flare: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January 27, 2012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and Weather Action Center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sunearthday.nasa.gov/swac/data.php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173</TotalTime>
  <Words>64</Words>
  <Application>Microsoft Office PowerPoint</Application>
  <PresentationFormat>On-screen Show (4:3)</PresentationFormat>
  <Paragraphs>16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C:\Documents and Settings\lbfbc\Desktop\10_spectrum.pdf</vt:lpstr>
      <vt:lpstr>C:\Documents and Settings\lbfbc\Desktop\07_sunearthmag.pdf</vt:lpstr>
      <vt:lpstr>C:\Documents and Settings\lbfbc\Desktop\03_constant.pdf</vt:lpstr>
      <vt:lpstr>Solar Flares</vt:lpstr>
      <vt:lpstr>Slide 2</vt:lpstr>
      <vt:lpstr>Solar Wind</vt:lpstr>
      <vt:lpstr>Slide 4</vt:lpstr>
      <vt:lpstr>Slide 5</vt:lpstr>
      <vt:lpstr>Slide 6</vt:lpstr>
      <vt:lpstr>Resources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lbfbc</dc:creator>
  <cp:lastModifiedBy>lbfbc</cp:lastModifiedBy>
  <cp:revision>19</cp:revision>
  <dcterms:created xsi:type="dcterms:W3CDTF">2012-02-08T02:11:56Z</dcterms:created>
  <dcterms:modified xsi:type="dcterms:W3CDTF">2012-02-11T03:32:36Z</dcterms:modified>
</cp:coreProperties>
</file>