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1" r:id="rId5"/>
    <p:sldId id="260"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5D6BAFA-1176-44A3-A4DD-286F65F641A4}" type="datetimeFigureOut">
              <a:rPr lang="en-US" smtClean="0"/>
              <a:pPr/>
              <a:t>4/15/2012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D42D8F-D64A-457B-8ABB-DE2883F4B7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D6BAFA-1176-44A3-A4DD-286F65F641A4}" type="datetimeFigureOut">
              <a:rPr lang="en-US" smtClean="0"/>
              <a:pPr/>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D6BAFA-1176-44A3-A4DD-286F65F641A4}" type="datetimeFigureOut">
              <a:rPr lang="en-US" smtClean="0"/>
              <a:pPr/>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D6BAFA-1176-44A3-A4DD-286F65F641A4}" type="datetimeFigureOut">
              <a:rPr lang="en-US" smtClean="0"/>
              <a:pPr/>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5D6BAFA-1176-44A3-A4DD-286F65F641A4}" type="datetimeFigureOut">
              <a:rPr lang="en-US" smtClean="0"/>
              <a:pPr/>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D42D8F-D64A-457B-8ABB-DE2883F4B7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D6BAFA-1176-44A3-A4DD-286F65F641A4}" type="datetimeFigureOut">
              <a:rPr lang="en-US" smtClean="0"/>
              <a:pPr/>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5D6BAFA-1176-44A3-A4DD-286F65F641A4}" type="datetimeFigureOut">
              <a:rPr lang="en-US" smtClean="0"/>
              <a:pPr/>
              <a:t>4/15/2012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D6BAFA-1176-44A3-A4DD-286F65F641A4}" type="datetimeFigureOut">
              <a:rPr lang="en-US" smtClean="0"/>
              <a:pPr/>
              <a:t>4/15/2012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D6BAFA-1176-44A3-A4DD-286F65F641A4}" type="datetimeFigureOut">
              <a:rPr lang="en-US" smtClean="0"/>
              <a:pPr/>
              <a:t>4/15/2012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D6BAFA-1176-44A3-A4DD-286F65F641A4}" type="datetimeFigureOut">
              <a:rPr lang="en-US" smtClean="0"/>
              <a:pPr/>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D42D8F-D64A-457B-8ABB-DE2883F4B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D6BAFA-1176-44A3-A4DD-286F65F641A4}" type="datetimeFigureOut">
              <a:rPr lang="en-US" smtClean="0"/>
              <a:pPr/>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D42D8F-D64A-457B-8ABB-DE2883F4B76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D6BAFA-1176-44A3-A4DD-286F65F641A4}" type="datetimeFigureOut">
              <a:rPr lang="en-US" smtClean="0"/>
              <a:pPr/>
              <a:t>4/15/2012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D42D8F-D64A-457B-8ABB-DE2883F4B76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youtube.com/watch?v=YCV05hse6cQ" TargetMode="External"/><Relationship Id="rId1" Type="http://schemas.openxmlformats.org/officeDocument/2006/relationships/slideLayout" Target="../slideLayouts/slideLayout8.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harp seal.jpg"/>
          <p:cNvPicPr>
            <a:picLocks noGrp="1" noChangeAspect="1"/>
          </p:cNvPicPr>
          <p:nvPr>
            <p:ph idx="1"/>
          </p:nvPr>
        </p:nvPicPr>
        <p:blipFill>
          <a:blip r:embed="rId2" cstate="print"/>
          <a:stretch>
            <a:fillRect/>
          </a:stretch>
        </p:blipFill>
        <p:spPr>
          <a:xfrm>
            <a:off x="1981200" y="2590800"/>
            <a:ext cx="5038361" cy="3352800"/>
          </a:xfrm>
        </p:spPr>
      </p:pic>
      <p:sp>
        <p:nvSpPr>
          <p:cNvPr id="6" name="TextBox 5"/>
          <p:cNvSpPr txBox="1"/>
          <p:nvPr/>
        </p:nvSpPr>
        <p:spPr>
          <a:xfrm>
            <a:off x="685800" y="609600"/>
            <a:ext cx="7772400" cy="1938992"/>
          </a:xfrm>
          <a:prstGeom prst="rect">
            <a:avLst/>
          </a:prstGeom>
          <a:noFill/>
        </p:spPr>
        <p:txBody>
          <a:bodyPr wrap="square" rtlCol="0">
            <a:spAutoFit/>
          </a:bodyPr>
          <a:lstStyle/>
          <a:p>
            <a:pPr algn="ctr"/>
            <a:r>
              <a:rPr lang="en-US" sz="6000" b="1" dirty="0" smtClean="0">
                <a:latin typeface="Australian Sunrise" pitchFamily="2" charset="0"/>
              </a:rPr>
              <a:t>Meet Nona, the Harp Seal</a:t>
            </a:r>
            <a:endParaRPr lang="en-US" sz="6000" b="1" dirty="0">
              <a:latin typeface="Australian Sunrise" pitchFamily="2" charset="0"/>
            </a:endParaRPr>
          </a:p>
        </p:txBody>
      </p:sp>
      <p:sp>
        <p:nvSpPr>
          <p:cNvPr id="8" name="TextBox 7"/>
          <p:cNvSpPr txBox="1"/>
          <p:nvPr/>
        </p:nvSpPr>
        <p:spPr>
          <a:xfrm>
            <a:off x="734490" y="5943600"/>
            <a:ext cx="7256474" cy="646331"/>
          </a:xfrm>
          <a:prstGeom prst="rect">
            <a:avLst/>
          </a:prstGeom>
          <a:noFill/>
        </p:spPr>
        <p:txBody>
          <a:bodyPr wrap="none" rtlCol="0">
            <a:spAutoFit/>
          </a:bodyPr>
          <a:lstStyle/>
          <a:p>
            <a:pPr algn="ctr"/>
            <a:r>
              <a:rPr lang="en-US" dirty="0" smtClean="0"/>
              <a:t>By Trisha Bray</a:t>
            </a:r>
          </a:p>
          <a:p>
            <a:pPr algn="ctr"/>
            <a:r>
              <a:rPr lang="en-US" dirty="0" smtClean="0"/>
              <a:t>Why Sea Surface Temperature would affect the movement of an animal.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Australian Sunrise" pitchFamily="2" charset="0"/>
              </a:rPr>
              <a:t>NONA</a:t>
            </a:r>
            <a:endParaRPr lang="en-US" sz="4400" dirty="0">
              <a:latin typeface="Australian Sunrise" pitchFamily="2" charset="0"/>
            </a:endParaRPr>
          </a:p>
        </p:txBody>
      </p:sp>
      <p:sp>
        <p:nvSpPr>
          <p:cNvPr id="4" name="Text Placeholder 3"/>
          <p:cNvSpPr>
            <a:spLocks noGrp="1"/>
          </p:cNvSpPr>
          <p:nvPr>
            <p:ph type="body" idx="2"/>
          </p:nvPr>
        </p:nvSpPr>
        <p:spPr/>
        <p:txBody>
          <a:bodyPr>
            <a:normAutofit lnSpcReduction="10000"/>
          </a:bodyPr>
          <a:lstStyle/>
          <a:p>
            <a:r>
              <a:rPr lang="en-US" sz="1600" dirty="0" smtClean="0">
                <a:latin typeface="Comic Sans MS" pitchFamily="66" charset="0"/>
              </a:rPr>
              <a:t>Nona is a Harp Seal who resides in the northern most part of the United States, and all the way up to Greenland. </a:t>
            </a:r>
          </a:p>
          <a:p>
            <a:r>
              <a:rPr lang="en-US" sz="1600" dirty="0" smtClean="0">
                <a:latin typeface="Comic Sans MS" pitchFamily="66" charset="0"/>
              </a:rPr>
              <a:t>I found that Nona goes as far south as Wood Island Harbor, Biddeford, Maine, and as far north as 70.037N, 50.32W. Since there were no labels of nearby cities or towns, I put the coordinates in on Google Maps, and found that she goes as far north as a small harbor off of the Davis Strait in Greenland. There was a nearby island named </a:t>
            </a:r>
            <a:r>
              <a:rPr lang="en-US" sz="1600" dirty="0" err="1" smtClean="0">
                <a:latin typeface="Comic Sans MS" pitchFamily="66" charset="0"/>
              </a:rPr>
              <a:t>Qeqertaq</a:t>
            </a:r>
            <a:r>
              <a:rPr lang="en-US" sz="1600" dirty="0" smtClean="0">
                <a:latin typeface="Comic Sans MS" pitchFamily="66" charset="0"/>
              </a:rPr>
              <a:t>. </a:t>
            </a:r>
          </a:p>
          <a:p>
            <a:endParaRPr lang="en-US" dirty="0" smtClean="0"/>
          </a:p>
          <a:p>
            <a:endParaRPr lang="en-US" dirty="0"/>
          </a:p>
        </p:txBody>
      </p:sp>
      <p:pic>
        <p:nvPicPr>
          <p:cNvPr id="5" name="Content Placeholder 4" descr="close up.jpg"/>
          <p:cNvPicPr>
            <a:picLocks noGrp="1" noChangeAspect="1"/>
          </p:cNvPicPr>
          <p:nvPr>
            <p:ph sz="half" idx="1"/>
          </p:nvPr>
        </p:nvPicPr>
        <p:blipFill>
          <a:blip r:embed="rId2" cstate="print"/>
          <a:stretch>
            <a:fillRect/>
          </a:stretch>
        </p:blipFill>
        <p:spPr>
          <a:xfrm>
            <a:off x="3733800" y="1981200"/>
            <a:ext cx="4945812" cy="3276600"/>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3200400" cy="1162050"/>
          </a:xfrm>
        </p:spPr>
        <p:txBody>
          <a:bodyPr/>
          <a:lstStyle/>
          <a:p>
            <a:r>
              <a:rPr lang="en-US" sz="4400" dirty="0" smtClean="0">
                <a:latin typeface="Australian Sunrise" pitchFamily="2" charset="0"/>
              </a:rPr>
              <a:t>Ice Matters</a:t>
            </a:r>
            <a:endParaRPr lang="en-US" sz="4400" dirty="0">
              <a:latin typeface="Australian Sunrise" pitchFamily="2" charset="0"/>
            </a:endParaRPr>
          </a:p>
        </p:txBody>
      </p:sp>
      <p:sp>
        <p:nvSpPr>
          <p:cNvPr id="3" name="Text Placeholder 2"/>
          <p:cNvSpPr>
            <a:spLocks noGrp="1"/>
          </p:cNvSpPr>
          <p:nvPr>
            <p:ph type="body" idx="2"/>
          </p:nvPr>
        </p:nvSpPr>
        <p:spPr/>
        <p:txBody>
          <a:bodyPr>
            <a:noAutofit/>
          </a:bodyPr>
          <a:lstStyle/>
          <a:p>
            <a:r>
              <a:rPr lang="en-US" sz="1800" dirty="0" smtClean="0">
                <a:latin typeface="Comic Sans MS" pitchFamily="66" charset="0"/>
              </a:rPr>
              <a:t>I learned that Nona traveled on the edge of the ice drifts. When the ice was solid in the north near Greenland, Nona would be more south near Newfoundland and Maine. But, when the ice melted in the north around August and September, Nona would be near Greenland.</a:t>
            </a:r>
          </a:p>
          <a:p>
            <a:endParaRPr lang="en-US" sz="1800" dirty="0" smtClean="0">
              <a:latin typeface="Comic Sans MS" pitchFamily="66" charset="0"/>
            </a:endParaRPr>
          </a:p>
          <a:p>
            <a:r>
              <a:rPr lang="en-US" sz="1800" dirty="0" smtClean="0">
                <a:latin typeface="Comic Sans MS" pitchFamily="66" charset="0"/>
              </a:rPr>
              <a:t>This picture to the right shows Harp Seal Territory.</a:t>
            </a:r>
            <a:endParaRPr lang="en-US" sz="1800" dirty="0">
              <a:latin typeface="Comic Sans MS" pitchFamily="66" charset="0"/>
            </a:endParaRPr>
          </a:p>
        </p:txBody>
      </p:sp>
      <p:pic>
        <p:nvPicPr>
          <p:cNvPr id="5" name="Content Placeholder 4" descr="map-harp-seal-160-20079-cb1273864152.gif"/>
          <p:cNvPicPr>
            <a:picLocks noGrp="1" noChangeAspect="1"/>
          </p:cNvPicPr>
          <p:nvPr>
            <p:ph sz="half" idx="1"/>
          </p:nvPr>
        </p:nvPicPr>
        <p:blipFill>
          <a:blip r:embed="rId2" cstate="print"/>
          <a:stretch>
            <a:fillRect/>
          </a:stretch>
        </p:blipFill>
        <p:spPr>
          <a:xfrm>
            <a:off x="4445000" y="1676400"/>
            <a:ext cx="4267200" cy="32004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smtClean="0">
                <a:latin typeface="Australian Sunrise" pitchFamily="2" charset="0"/>
              </a:rPr>
              <a:t>March 3-April 3, 2010.</a:t>
            </a:r>
            <a:endParaRPr lang="en-US" sz="4400" dirty="0">
              <a:latin typeface="Australian Sunrise" pitchFamily="2" charset="0"/>
            </a:endParaRPr>
          </a:p>
        </p:txBody>
      </p:sp>
      <p:sp>
        <p:nvSpPr>
          <p:cNvPr id="6" name="Content Placeholder 5"/>
          <p:cNvSpPr>
            <a:spLocks noGrp="1"/>
          </p:cNvSpPr>
          <p:nvPr>
            <p:ph idx="1"/>
          </p:nvPr>
        </p:nvSpPr>
        <p:spPr/>
        <p:txBody>
          <a:bodyPr>
            <a:normAutofit fontScale="92500" lnSpcReduction="20000"/>
          </a:bodyPr>
          <a:lstStyle/>
          <a:p>
            <a:r>
              <a:rPr lang="en-US" dirty="0" smtClean="0"/>
              <a:t>I chose the </a:t>
            </a:r>
            <a:r>
              <a:rPr lang="en-US" dirty="0" smtClean="0"/>
              <a:t>time frame of March 3-April 3, </a:t>
            </a:r>
            <a:r>
              <a:rPr lang="en-US" dirty="0" smtClean="0"/>
              <a:t>2010. I chose this because she was in this are the longest of all of her tracking locations. </a:t>
            </a:r>
          </a:p>
          <a:p>
            <a:r>
              <a:rPr lang="en-US" dirty="0" smtClean="0"/>
              <a:t>During this time, the </a:t>
            </a:r>
            <a:r>
              <a:rPr lang="en-US" dirty="0" smtClean="0"/>
              <a:t>area of Port Saunders </a:t>
            </a:r>
            <a:r>
              <a:rPr lang="en-US" dirty="0" err="1" smtClean="0"/>
              <a:t>Harbour</a:t>
            </a:r>
            <a:r>
              <a:rPr lang="en-US" dirty="0" smtClean="0"/>
              <a:t>, Newfoundland, ice is present, but there is still areas for the Nona to swim, hunt for food, and take breaks on floating ice. </a:t>
            </a:r>
            <a:endParaRPr lang="en-US" dirty="0" smtClean="0"/>
          </a:p>
          <a:p>
            <a:r>
              <a:rPr lang="en-US" dirty="0" smtClean="0"/>
              <a:t>All </a:t>
            </a:r>
            <a:r>
              <a:rPr lang="en-US" dirty="0" smtClean="0"/>
              <a:t>areas north of Nona are completely frozen over at this time and this is why Nona is here for so long. </a:t>
            </a:r>
            <a:endParaRPr lang="en-US" dirty="0" smtClean="0"/>
          </a:p>
          <a:p>
            <a:r>
              <a:rPr lang="en-US" dirty="0" smtClean="0"/>
              <a:t>It is possible that Nona</a:t>
            </a:r>
            <a:r>
              <a:rPr lang="en-US" dirty="0" smtClean="0"/>
              <a:t>, </a:t>
            </a:r>
            <a:r>
              <a:rPr lang="en-US" dirty="0" smtClean="0"/>
              <a:t>and </a:t>
            </a:r>
            <a:r>
              <a:rPr lang="en-US" dirty="0" smtClean="0"/>
              <a:t>females like Nona, would have had pups of their own, and therefore, sea surface temperature would have been very important to their survival based on open water to feed and ice to rest 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smtClean="0">
                <a:latin typeface="Australian Sunrise" pitchFamily="2" charset="0"/>
              </a:rPr>
              <a:t>Conclusion</a:t>
            </a:r>
            <a:endParaRPr lang="en-US" sz="4400" dirty="0">
              <a:latin typeface="Australian Sunrise" pitchFamily="2" charset="0"/>
            </a:endParaRPr>
          </a:p>
        </p:txBody>
      </p:sp>
      <p:sp>
        <p:nvSpPr>
          <p:cNvPr id="3" name="Text Placeholder 2"/>
          <p:cNvSpPr>
            <a:spLocks noGrp="1"/>
          </p:cNvSpPr>
          <p:nvPr>
            <p:ph idx="1"/>
          </p:nvPr>
        </p:nvSpPr>
        <p:spPr/>
        <p:txBody>
          <a:bodyPr>
            <a:normAutofit fontScale="92500" lnSpcReduction="20000"/>
          </a:bodyPr>
          <a:lstStyle/>
          <a:p>
            <a:r>
              <a:rPr lang="en-US" dirty="0" smtClean="0">
                <a:latin typeface="Comic Sans MS" pitchFamily="66" charset="0"/>
              </a:rPr>
              <a:t>April 27, 2010 was her last tracking date available.  At this time, she was still only 30 miles northeast of her last location near Newfoundland. </a:t>
            </a:r>
          </a:p>
          <a:p>
            <a:endParaRPr lang="en-US" dirty="0" smtClean="0">
              <a:latin typeface="Comic Sans MS" pitchFamily="66" charset="0"/>
            </a:endParaRPr>
          </a:p>
          <a:p>
            <a:r>
              <a:rPr lang="en-US" dirty="0" smtClean="0">
                <a:latin typeface="Comic Sans MS" pitchFamily="66" charset="0"/>
              </a:rPr>
              <a:t>I found this lesson to be very interactive and educational. I think sea surface temperature is something students would not think about when it came to animal migration. By using this type of lesson and the resources, it could teach students that animals must move and relocate in order to survive. Food, maneuverability, water temperature and resting/nesting places are all things that all animals need.</a:t>
            </a:r>
            <a:endParaRPr lang="en-US"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2743200" cy="1162050"/>
          </a:xfrm>
        </p:spPr>
        <p:txBody>
          <a:bodyPr/>
          <a:lstStyle/>
          <a:p>
            <a:r>
              <a:rPr lang="en-US" sz="4400" dirty="0" smtClean="0">
                <a:latin typeface="Australian Sunrise" pitchFamily="2" charset="0"/>
              </a:rPr>
              <a:t>Video Clip</a:t>
            </a:r>
            <a:endParaRPr lang="en-US" sz="4400" dirty="0">
              <a:latin typeface="Australian Sunrise" pitchFamily="2" charset="0"/>
            </a:endParaRPr>
          </a:p>
        </p:txBody>
      </p:sp>
      <p:sp>
        <p:nvSpPr>
          <p:cNvPr id="4" name="Text Placeholder 3"/>
          <p:cNvSpPr>
            <a:spLocks noGrp="1"/>
          </p:cNvSpPr>
          <p:nvPr>
            <p:ph type="body" idx="2"/>
          </p:nvPr>
        </p:nvSpPr>
        <p:spPr>
          <a:xfrm>
            <a:off x="685800" y="1524000"/>
            <a:ext cx="2743200" cy="4572000"/>
          </a:xfrm>
        </p:spPr>
        <p:txBody>
          <a:bodyPr>
            <a:noAutofit/>
          </a:bodyPr>
          <a:lstStyle/>
          <a:p>
            <a:r>
              <a:rPr lang="en-US" sz="2000" dirty="0" smtClean="0">
                <a:latin typeface="Comic Sans MS" pitchFamily="66" charset="0"/>
              </a:rPr>
              <a:t>As I was searching on the internet for maps of Newfoundland, I found this really cool YouTube video of Harp Seals in early March of 2010 in Port Saunders </a:t>
            </a:r>
            <a:r>
              <a:rPr lang="en-US" sz="2000" dirty="0" err="1" smtClean="0">
                <a:latin typeface="Comic Sans MS" pitchFamily="66" charset="0"/>
              </a:rPr>
              <a:t>Harbour</a:t>
            </a:r>
            <a:r>
              <a:rPr lang="en-US" sz="2000" dirty="0" smtClean="0">
                <a:latin typeface="Comic Sans MS" pitchFamily="66" charset="0"/>
              </a:rPr>
              <a:t> in Newfoundland. I would like to think that Nona could be one of these seals in the video! She was there at this time.</a:t>
            </a:r>
          </a:p>
          <a:p>
            <a:r>
              <a:rPr lang="en-US" sz="2000" dirty="0" smtClean="0">
                <a:latin typeface="Comic Sans MS" pitchFamily="66" charset="0"/>
                <a:hlinkClick r:id="rId2"/>
              </a:rPr>
              <a:t>http://www.youtube.com/watch?v=YCV05hse6cQ</a:t>
            </a:r>
            <a:endParaRPr lang="en-US" sz="2000" dirty="0" smtClean="0">
              <a:latin typeface="Comic Sans MS" pitchFamily="66" charset="0"/>
            </a:endParaRPr>
          </a:p>
          <a:p>
            <a:endParaRPr lang="en-US" sz="2000" dirty="0">
              <a:latin typeface="Comic Sans MS" pitchFamily="66" charset="0"/>
            </a:endParaRPr>
          </a:p>
        </p:txBody>
      </p:sp>
      <p:pic>
        <p:nvPicPr>
          <p:cNvPr id="7" name="Content Placeholder 6" descr="together.jpg"/>
          <p:cNvPicPr>
            <a:picLocks noGrp="1" noChangeAspect="1"/>
          </p:cNvPicPr>
          <p:nvPr>
            <p:ph sz="half" idx="1"/>
          </p:nvPr>
        </p:nvPicPr>
        <p:blipFill>
          <a:blip r:embed="rId3" cstate="print"/>
          <a:stretch>
            <a:fillRect/>
          </a:stretch>
        </p:blipFill>
        <p:spPr>
          <a:xfrm>
            <a:off x="4572000" y="1524000"/>
            <a:ext cx="2880360" cy="1920240"/>
          </a:xfrm>
          <a:prstGeom prst="rect">
            <a:avLst/>
          </a:prstGeom>
          <a:ln>
            <a:noFill/>
          </a:ln>
          <a:effectLst>
            <a:softEdge rad="112500"/>
          </a:effectLst>
        </p:spPr>
      </p:pic>
      <p:pic>
        <p:nvPicPr>
          <p:cNvPr id="8" name="Picture 7" descr="ll5385-harp_seal_mother_baby_brandon_cole.jpg"/>
          <p:cNvPicPr>
            <a:picLocks noChangeAspect="1"/>
          </p:cNvPicPr>
          <p:nvPr/>
        </p:nvPicPr>
        <p:blipFill>
          <a:blip r:embed="rId4" cstate="print"/>
          <a:stretch>
            <a:fillRect/>
          </a:stretch>
        </p:blipFill>
        <p:spPr>
          <a:xfrm>
            <a:off x="3810000" y="3657600"/>
            <a:ext cx="3429000" cy="2286000"/>
          </a:xfrm>
          <a:prstGeom prst="rect">
            <a:avLst/>
          </a:prstGeom>
          <a:ln>
            <a:noFill/>
          </a:ln>
          <a:effectLst>
            <a:softEdge rad="11250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495</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Slide 1</vt:lpstr>
      <vt:lpstr>NONA</vt:lpstr>
      <vt:lpstr>Ice Matters</vt:lpstr>
      <vt:lpstr>March 3-April 3, 2010.</vt:lpstr>
      <vt:lpstr>Conclusion</vt:lpstr>
      <vt:lpstr>Video Clip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11</cp:revision>
  <dcterms:created xsi:type="dcterms:W3CDTF">2012-04-15T20:08:16Z</dcterms:created>
  <dcterms:modified xsi:type="dcterms:W3CDTF">2012-04-15T21:27:01Z</dcterms:modified>
</cp:coreProperties>
</file>