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7C376-9161-4CE2-A396-0CD7B321E077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9295F-3610-4583-9422-1F43EB347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23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Geographic</a:t>
            </a:r>
            <a:r>
              <a:rPr lang="en-US" baseline="0" dirty="0" smtClean="0"/>
              <a:t> range~ breeds mainly in South Atlantic ( the Falkland Islands and Gough Island) then migrates north to north-eastern Canada</a:t>
            </a:r>
          </a:p>
          <a:p>
            <a:r>
              <a:rPr lang="en-US" baseline="0" dirty="0" smtClean="0"/>
              <a:t>Breeding season ~ October- December</a:t>
            </a:r>
          </a:p>
          <a:p>
            <a:r>
              <a:rPr lang="en-US" baseline="0" dirty="0" smtClean="0"/>
              <a:t>Behavior~ most of life spent flying</a:t>
            </a:r>
          </a:p>
          <a:p>
            <a:r>
              <a:rPr lang="en-US" baseline="0" dirty="0" smtClean="0"/>
              <a:t>“Shearwater” comes from the flying behavior just above the surface of the ocean shearing the water surface with the pointed tips of the its wings</a:t>
            </a:r>
          </a:p>
          <a:p>
            <a:r>
              <a:rPr lang="en-US" baseline="0" dirty="0" smtClean="0"/>
              <a:t>Food habits~ feed in groups on mostly fish and squid by plunge diving from heights of 6-10 m, surface seizing or pursuit diving.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9295F-3610-4583-9422-1F43EB347A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73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Surface temp~ 6-8 °C (red arrow)</a:t>
            </a:r>
          </a:p>
          <a:p>
            <a:r>
              <a:rPr lang="en-US" dirty="0" smtClean="0"/>
              <a:t>Note~ surface temp</a:t>
            </a:r>
            <a:r>
              <a:rPr lang="en-US" baseline="0" dirty="0" smtClean="0"/>
              <a:t> in the January/February (yellow arrow) in the 10-12 </a:t>
            </a:r>
            <a:r>
              <a:rPr lang="en-US" dirty="0" smtClean="0"/>
              <a:t>°C range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9295F-3610-4583-9422-1F43EB347A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61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Much more teal coloration than the blue we saw previous slide/April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9295F-3610-4583-9422-1F43EB347A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4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Clearly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GS 084368 is </a:t>
            </a:r>
            <a:r>
              <a:rPr lang="en-US" dirty="0" smtClean="0"/>
              <a:t>on the move over the 11</a:t>
            </a:r>
            <a:r>
              <a:rPr lang="en-US" baseline="0" dirty="0" smtClean="0"/>
              <a:t> day span to much more blue area consistent with temps in the 6-8 °C range.</a:t>
            </a:r>
          </a:p>
          <a:p>
            <a:r>
              <a:rPr lang="en-US" baseline="0" dirty="0" smtClean="0"/>
              <a:t>Note~  GS 084368 never encroaches the deep blue 2°C area most notable in this map.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9295F-3610-4583-9422-1F43EB347A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46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EAF2-2CE2-4C3A-80C4-B67D726D1F15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49F4-EAAB-4A95-B489-575ED427E1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EAF2-2CE2-4C3A-80C4-B67D726D1F15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49F4-EAAB-4A95-B489-575ED427E1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EAF2-2CE2-4C3A-80C4-B67D726D1F15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49F4-EAAB-4A95-B489-575ED427E1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EAF2-2CE2-4C3A-80C4-B67D726D1F15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49F4-EAAB-4A95-B489-575ED427E1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EAF2-2CE2-4C3A-80C4-B67D726D1F15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49F4-EAAB-4A95-B489-575ED427E1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EAF2-2CE2-4C3A-80C4-B67D726D1F15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49F4-EAAB-4A95-B489-575ED427E1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EAF2-2CE2-4C3A-80C4-B67D726D1F15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49F4-EAAB-4A95-B489-575ED427E11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EAF2-2CE2-4C3A-80C4-B67D726D1F15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49F4-EAAB-4A95-B489-575ED427E1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EAF2-2CE2-4C3A-80C4-B67D726D1F15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49F4-EAAB-4A95-B489-575ED427E1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EAF2-2CE2-4C3A-80C4-B67D726D1F15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49F4-EAAB-4A95-B489-575ED427E1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EAF2-2CE2-4C3A-80C4-B67D726D1F15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49F4-EAAB-4A95-B489-575ED427E1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293EAF2-2CE2-4C3A-80C4-B67D726D1F15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2249F4-EAAB-4A95-B489-575ED427E1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724400"/>
            <a:ext cx="7175351" cy="1668310"/>
          </a:xfrm>
        </p:spPr>
        <p:txBody>
          <a:bodyPr/>
          <a:lstStyle/>
          <a:p>
            <a:pPr marL="182880" indent="0" algn="ctr">
              <a:buNone/>
            </a:pPr>
            <a:r>
              <a:rPr lang="en-US" dirty="0" smtClean="0"/>
              <a:t>Greater Shearwater</a:t>
            </a:r>
            <a:br>
              <a:rPr lang="en-US" dirty="0" smtClean="0"/>
            </a:br>
            <a:r>
              <a:rPr lang="en-US" sz="3000" dirty="0" smtClean="0"/>
              <a:t>Sea Surface Temperature Analysis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28800"/>
            <a:ext cx="3607839" cy="273875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81237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37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8200"/>
            <a:ext cx="7491969" cy="559436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03730" y="309282"/>
            <a:ext cx="7315199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Quick Background Research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8229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88" y="914400"/>
            <a:ext cx="7348241" cy="559534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1808" y="76200"/>
            <a:ext cx="76962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Intensify focus on movement between 4/11/11 and 4/23/11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0953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01000" cy="580832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Map Week Ending 4/14/11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09540"/>
            <a:ext cx="6987021" cy="589228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5334000" y="4042813"/>
            <a:ext cx="489204" cy="242316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239508" y="6324600"/>
            <a:ext cx="489204" cy="242316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342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Intensified Jan/Feb 2011 Surface Temps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13180"/>
            <a:ext cx="6948915" cy="596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40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6512511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Map Week Ending 4/30/11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12" y="799733"/>
            <a:ext cx="7063221" cy="598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3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010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Intensified </a:t>
            </a:r>
            <a:r>
              <a:rPr lang="en-US" sz="3200" dirty="0" smtClean="0"/>
              <a:t>4/23/11 </a:t>
            </a:r>
            <a:r>
              <a:rPr lang="en-US" sz="3200" dirty="0"/>
              <a:t>Surface Temps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53785"/>
            <a:ext cx="6920336" cy="604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17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77200" cy="1190432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Most recent location of GS 084368</a:t>
            </a:r>
            <a:br>
              <a:rPr lang="en-US" sz="3200" dirty="0" smtClean="0"/>
            </a:br>
            <a:r>
              <a:rPr lang="en-US" sz="3200" dirty="0" smtClean="0"/>
              <a:t>as of 2/29/12</a:t>
            </a:r>
            <a:endParaRPr lang="en-US" sz="32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7318691" cy="5227637"/>
          </a:xfrm>
        </p:spPr>
      </p:pic>
    </p:spTree>
    <p:extLst>
      <p:ext uri="{BB962C8B-B14F-4D97-AF65-F5344CB8AC3E}">
        <p14:creationId xmlns:p14="http://schemas.microsoft.com/office/powerpoint/2010/main" val="3039000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908"/>
            <a:ext cx="7924800" cy="68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15145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106</TotalTime>
  <Words>209</Words>
  <Application>Microsoft Office PowerPoint</Application>
  <PresentationFormat>On-screen Show (4:3)</PresentationFormat>
  <Paragraphs>22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Slipstream</vt:lpstr>
      <vt:lpstr>Greater Shearwater Sea Surface Temperature Analysis</vt:lpstr>
      <vt:lpstr>Quick Background Research</vt:lpstr>
      <vt:lpstr>Intensify focus on movement between 4/11/11 and 4/23/11</vt:lpstr>
      <vt:lpstr>Map Week Ending 4/14/11</vt:lpstr>
      <vt:lpstr>Intensified Jan/Feb 2011 Surface Temps</vt:lpstr>
      <vt:lpstr>Map Week Ending 4/30/11</vt:lpstr>
      <vt:lpstr>Intensified 4/23/11 Surface Temps</vt:lpstr>
      <vt:lpstr>Most recent location of GS 084368 as of 2/29/12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Greater Shearwater Sea Surface Temperature Analysis</dc:title>
  <dc:creator>Family</dc:creator>
  <cp:lastModifiedBy>Family</cp:lastModifiedBy>
  <cp:revision>16</cp:revision>
  <dcterms:created xsi:type="dcterms:W3CDTF">2012-03-14T15:41:23Z</dcterms:created>
  <dcterms:modified xsi:type="dcterms:W3CDTF">2012-03-14T17:28:17Z</dcterms:modified>
</cp:coreProperties>
</file>