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2794C3-F485-764E-8E20-A5CB01B8D4C9}">
          <p14:sldIdLst>
            <p14:sldId id="256"/>
            <p14:sldId id="257"/>
            <p14:sldId id="260"/>
            <p14:sldId id="258"/>
            <p14:sldId id="261"/>
            <p14:sldId id="262"/>
          </p14:sldIdLst>
        </p14:section>
        <p14:section name="Untitled Section" id="{C8F6B41F-A362-1D40-8468-3C45AC741EDC}">
          <p14:sldIdLst>
            <p14:sldId id="264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D36-23A8-BC4B-9DA4-058F4AAC29AF}" type="datetimeFigureOut">
              <a:rPr lang="en-US" smtClean="0"/>
              <a:t>3/14/12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6217-BD1D-5149-873E-42C96764AC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6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D36-23A8-BC4B-9DA4-058F4AAC29AF}" type="datetimeFigureOut">
              <a:rPr lang="en-US" smtClean="0"/>
              <a:t>3/14/12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6217-BD1D-5149-873E-42C96764AC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8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D36-23A8-BC4B-9DA4-058F4AAC29AF}" type="datetimeFigureOut">
              <a:rPr lang="en-US" smtClean="0"/>
              <a:t>3/14/12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6217-BD1D-5149-873E-42C96764AC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8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D36-23A8-BC4B-9DA4-058F4AAC29AF}" type="datetimeFigureOut">
              <a:rPr lang="en-US" smtClean="0"/>
              <a:t>3/14/12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6217-BD1D-5149-873E-42C96764AC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D36-23A8-BC4B-9DA4-058F4AAC29AF}" type="datetimeFigureOut">
              <a:rPr lang="en-US" smtClean="0"/>
              <a:t>3/14/12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6217-BD1D-5149-873E-42C96764AC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4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D36-23A8-BC4B-9DA4-058F4AAC29AF}" type="datetimeFigureOut">
              <a:rPr lang="en-US" smtClean="0"/>
              <a:t>3/14/12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6217-BD1D-5149-873E-42C96764AC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0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D36-23A8-BC4B-9DA4-058F4AAC29AF}" type="datetimeFigureOut">
              <a:rPr lang="en-US" smtClean="0"/>
              <a:t>3/14/12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6217-BD1D-5149-873E-42C96764AC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0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D36-23A8-BC4B-9DA4-058F4AAC29AF}" type="datetimeFigureOut">
              <a:rPr lang="en-US" smtClean="0"/>
              <a:t>3/14/12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6217-BD1D-5149-873E-42C96764AC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9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D36-23A8-BC4B-9DA4-058F4AAC29AF}" type="datetimeFigureOut">
              <a:rPr lang="en-US" smtClean="0"/>
              <a:t>3/14/12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6217-BD1D-5149-873E-42C96764AC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1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D36-23A8-BC4B-9DA4-058F4AAC29AF}" type="datetimeFigureOut">
              <a:rPr lang="en-US" smtClean="0"/>
              <a:t>3/14/12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6217-BD1D-5149-873E-42C96764AC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3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D36-23A8-BC4B-9DA4-058F4AAC29AF}" type="datetimeFigureOut">
              <a:rPr lang="en-US" smtClean="0"/>
              <a:t>3/14/12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6217-BD1D-5149-873E-42C96764AC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2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DD36-23A8-BC4B-9DA4-058F4AAC29AF}" type="datetimeFigureOut">
              <a:rPr lang="en-US" smtClean="0"/>
              <a:t>3/14/12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6217-BD1D-5149-873E-42C96764AC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3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164" cy="685799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Sea Surface Study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Bumpy/#87631 the Humpback Whale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Florentia Spires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8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Humpback </a:t>
            </a:r>
            <a:r>
              <a:rPr lang="en-US" dirty="0" smtClean="0"/>
              <a:t>Whale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Scientific Name:</a:t>
            </a:r>
            <a:r>
              <a:rPr lang="en-US" dirty="0"/>
              <a:t> </a:t>
            </a:r>
            <a:r>
              <a:rPr lang="en-US" i="1" dirty="0"/>
              <a:t>Megaptera</a:t>
            </a:r>
            <a:r>
              <a:rPr lang="en-US" i="1" dirty="0"/>
              <a:t> </a:t>
            </a:r>
            <a:r>
              <a:rPr lang="en-US" i="1" dirty="0"/>
              <a:t>novaeangliae</a:t>
            </a:r>
            <a:r>
              <a:rPr lang="en-US" dirty="0" smtClean="0"/>
              <a:t> </a:t>
            </a:r>
            <a:r>
              <a:rPr lang="en-US" b="1" dirty="0" smtClean="0"/>
              <a:t>Category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Cetaceans</a:t>
            </a:r>
          </a:p>
          <a:p>
            <a:r>
              <a:rPr lang="en-US" dirty="0" smtClean="0"/>
              <a:t>No teeth/baleen</a:t>
            </a:r>
          </a:p>
          <a:p>
            <a:r>
              <a:rPr lang="en-US" dirty="0" smtClean="0"/>
              <a:t>4.6 m meters/30-50 tons; 3-4.5 m/2 tons</a:t>
            </a:r>
            <a:endParaRPr lang="en-US" dirty="0" smtClean="0"/>
          </a:p>
          <a:p>
            <a:r>
              <a:rPr lang="en-US" dirty="0" smtClean="0"/>
              <a:t>Birth </a:t>
            </a:r>
            <a:r>
              <a:rPr lang="en-US" dirty="0"/>
              <a:t>frequency </a:t>
            </a:r>
            <a:r>
              <a:rPr lang="en-US" dirty="0" smtClean="0"/>
              <a:t>and Gestational </a:t>
            </a:r>
            <a:r>
              <a:rPr lang="en-US" dirty="0"/>
              <a:t>period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Life span</a:t>
            </a:r>
          </a:p>
          <a:p>
            <a:r>
              <a:rPr lang="en-US" dirty="0" smtClean="0"/>
              <a:t>Predators</a:t>
            </a:r>
          </a:p>
          <a:p>
            <a:r>
              <a:rPr lang="en-US" dirty="0" smtClean="0"/>
              <a:t>Mating and feeding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95279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Shallow water in coastal areas </a:t>
            </a:r>
          </a:p>
          <a:p>
            <a:r>
              <a:rPr lang="en-US" dirty="0"/>
              <a:t>Diet of krill, plankton, herring </a:t>
            </a:r>
            <a:r>
              <a:rPr lang="en-US" dirty="0" smtClean="0"/>
              <a:t>and </a:t>
            </a:r>
            <a:r>
              <a:rPr lang="en-US" dirty="0"/>
              <a:t>mackerel</a:t>
            </a:r>
          </a:p>
          <a:p>
            <a:r>
              <a:rPr lang="en-US" dirty="0"/>
              <a:t>Prefer cooler waters </a:t>
            </a:r>
            <a:endParaRPr lang="en-US" dirty="0" smtClean="0"/>
          </a:p>
          <a:p>
            <a:r>
              <a:rPr lang="en-US" dirty="0" smtClean="0"/>
              <a:t>Eat </a:t>
            </a:r>
            <a:r>
              <a:rPr lang="en-US" dirty="0"/>
              <a:t>enormous amounts of food in the summer</a:t>
            </a:r>
          </a:p>
          <a:p>
            <a:r>
              <a:rPr lang="en-US" dirty="0"/>
              <a:t>Breed in winter and give birth </a:t>
            </a:r>
          </a:p>
          <a:p>
            <a:r>
              <a:rPr lang="en-US" dirty="0"/>
              <a:t>Blubber and the tropics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Bumpy’s</a:t>
            </a:r>
            <a:r>
              <a:rPr lang="en-US" dirty="0" smtClean="0"/>
              <a:t> Travels </a:t>
            </a:r>
            <a:r>
              <a:rPr lang="en-US" dirty="0" smtClean="0"/>
              <a:t>in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Bumpy was not detected in the year 2009 </a:t>
            </a:r>
          </a:p>
          <a:p>
            <a:r>
              <a:rPr lang="en-US" dirty="0" smtClean="0"/>
              <a:t>Bahamas locale (21.168 N, 70.12 W)/Washington</a:t>
            </a:r>
            <a:r>
              <a:rPr lang="en-US" dirty="0" smtClean="0"/>
              <a:t>, DC </a:t>
            </a:r>
          </a:p>
          <a:p>
            <a:r>
              <a:rPr lang="en-US" dirty="0" smtClean="0"/>
              <a:t>349 km</a:t>
            </a:r>
          </a:p>
          <a:p>
            <a:r>
              <a:rPr lang="en-US" dirty="0" smtClean="0"/>
              <a:t>23 – 25 degrees Celsius</a:t>
            </a:r>
          </a:p>
          <a:p>
            <a:r>
              <a:rPr lang="en-US" dirty="0" smtClean="0"/>
              <a:t>.10 - .20 above average sea height</a:t>
            </a:r>
            <a:endParaRPr lang="en-US" dirty="0" smtClean="0"/>
          </a:p>
          <a:p>
            <a:r>
              <a:rPr lang="en-US" dirty="0" smtClean="0"/>
              <a:t>Other HBW </a:t>
            </a:r>
          </a:p>
          <a:p>
            <a:r>
              <a:rPr lang="en-US" dirty="0" smtClean="0"/>
              <a:t>Weather and ocean current</a:t>
            </a:r>
            <a:endParaRPr lang="en-US" dirty="0" smtClean="0"/>
          </a:p>
          <a:p>
            <a:r>
              <a:rPr lang="en-US" dirty="0" smtClean="0"/>
              <a:t>No sea ice</a:t>
            </a:r>
          </a:p>
          <a:p>
            <a:r>
              <a:rPr lang="en-US" dirty="0"/>
              <a:t>Patterns from previous years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5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travel over 9000 km in a straight course with minimal veering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Sun’s position, Earth’s magnetism, star maps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Whale watching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0406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Bumpy not detected?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</a:t>
            </a:r>
            <a:r>
              <a:rPr lang="en-US" sz="3600" dirty="0" smtClean="0"/>
              <a:t>ransmitter signals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Entanglement undetected and effects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/>
              <a:t>S</a:t>
            </a:r>
            <a:r>
              <a:rPr lang="en-US" sz="3600" dirty="0" smtClean="0"/>
              <a:t>kin </a:t>
            </a:r>
            <a:r>
              <a:rPr lang="en-US" sz="3600" dirty="0"/>
              <a:t>and </a:t>
            </a:r>
            <a:r>
              <a:rPr lang="en-US" sz="3600" dirty="0" smtClean="0"/>
              <a:t>blubber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3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294"/>
            <a:ext cx="9144000" cy="7026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812" y="23867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52464" y="1927737"/>
            <a:ext cx="3872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Analysis Statement</a:t>
            </a:r>
            <a:endParaRPr lang="en-US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09837" y="5903893"/>
            <a:ext cx="7939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This activity was fun, informational and challenging.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953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"Do Humpback Whales Use the Stars to Navigate? Scientists Baffled by Stunning Accuracy of 10,000-mile Migrations." </a:t>
            </a:r>
            <a:r>
              <a:rPr lang="en-US" i="1" dirty="0"/>
              <a:t>Mail Online</a:t>
            </a:r>
            <a:r>
              <a:rPr lang="en-US" dirty="0"/>
              <a:t>. Web. 14 Mar. 2012. &lt;http://</a:t>
            </a:r>
            <a:r>
              <a:rPr lang="en-US" dirty="0"/>
              <a:t>www.dailymail.co.uk</a:t>
            </a:r>
            <a:r>
              <a:rPr lang="en-US" dirty="0"/>
              <a:t>/</a:t>
            </a:r>
            <a:r>
              <a:rPr lang="en-US" dirty="0"/>
              <a:t>sciencetech</a:t>
            </a:r>
            <a:r>
              <a:rPr lang="en-US" dirty="0"/>
              <a:t>/article-1378791/Map-No-thanks-Humpback-whales-use-sun-moon-stars-navigate-ocean.html&gt;.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"National Marine Mammal Laboratory." </a:t>
            </a:r>
            <a:r>
              <a:rPr lang="en-US" i="1" dirty="0"/>
              <a:t>Alaska Fisheries Science Center Homepage</a:t>
            </a:r>
            <a:r>
              <a:rPr lang="en-US" dirty="0"/>
              <a:t>. Web. 14 Mar. 2012. &lt;http://</a:t>
            </a:r>
            <a:r>
              <a:rPr lang="en-US" dirty="0"/>
              <a:t>www.afsc.noaa.gov</a:t>
            </a:r>
            <a:r>
              <a:rPr lang="en-US" dirty="0"/>
              <a:t>/</a:t>
            </a:r>
            <a:r>
              <a:rPr lang="en-US" dirty="0"/>
              <a:t>nmml</a:t>
            </a:r>
            <a:r>
              <a:rPr lang="en-US" dirty="0"/>
              <a:t>/education/cetaceans/</a:t>
            </a:r>
            <a:r>
              <a:rPr lang="en-US" dirty="0"/>
              <a:t>humpback.php</a:t>
            </a:r>
            <a:r>
              <a:rPr lang="en-US" dirty="0"/>
              <a:t>&gt;.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i="1" dirty="0"/>
              <a:t>PBS</a:t>
            </a:r>
            <a:r>
              <a:rPr lang="en-US" dirty="0"/>
              <a:t>. PBS. Web. 14 Mar. 2012. &lt;http://</a:t>
            </a:r>
            <a:r>
              <a:rPr lang="en-US" dirty="0"/>
              <a:t>www.pbs.org</a:t>
            </a:r>
            <a:r>
              <a:rPr lang="en-US" dirty="0"/>
              <a:t>/</a:t>
            </a:r>
            <a:r>
              <a:rPr lang="en-US" dirty="0"/>
              <a:t>wnet</a:t>
            </a:r>
            <a:r>
              <a:rPr lang="en-US" dirty="0"/>
              <a:t>/nature/episodes/humpback-whales/introduction/2871/&gt;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i="1" dirty="0"/>
              <a:t>Encyclopedia Britannica Online</a:t>
            </a:r>
            <a:r>
              <a:rPr lang="en-US" dirty="0"/>
              <a:t>. Encyclopedia Britannica. Web. 14 Mar. 2012. &lt;http://</a:t>
            </a:r>
            <a:r>
              <a:rPr lang="en-US" dirty="0"/>
              <a:t>www.britannica.com</a:t>
            </a:r>
            <a:r>
              <a:rPr lang="en-US" dirty="0"/>
              <a:t>/blogs/2011/08/wake-humpback-tracking-whale-migration-science-front/&gt;.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3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265</Words>
  <Application>Microsoft Macintosh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Sea Surface Study</vt:lpstr>
      <vt:lpstr>Humpback Whale Facts</vt:lpstr>
      <vt:lpstr>Preferences</vt:lpstr>
      <vt:lpstr>Bumpy’s Travels in 2009</vt:lpstr>
      <vt:lpstr>Travel Traits</vt:lpstr>
      <vt:lpstr>Why was Bumpy not detected?</vt:lpstr>
      <vt:lpstr>PowerPoint Presentation</vt:lpstr>
      <vt:lpstr>Bibliography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Surface Study</dc:title>
  <dc:creator>Florentia Spires</dc:creator>
  <cp:lastModifiedBy>Florentia Spires</cp:lastModifiedBy>
  <cp:revision>23</cp:revision>
  <dcterms:created xsi:type="dcterms:W3CDTF">2012-03-13T01:51:55Z</dcterms:created>
  <dcterms:modified xsi:type="dcterms:W3CDTF">2012-03-15T05:44:31Z</dcterms:modified>
</cp:coreProperties>
</file>