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140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32468-C175-E943-95B5-39833F8E2105}" type="datetimeFigureOut">
              <a:rPr lang="en-US" smtClean="0"/>
              <a:t>4/25/12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32468-C175-E943-95B5-39833F8E2105}" type="datetimeFigureOut">
              <a:rPr lang="en-US" smtClean="0"/>
              <a:t>4/25/12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A026E-30C5-4B42-9CFF-785BDCD12D4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32468-C175-E943-95B5-39833F8E2105}" type="datetimeFigureOut">
              <a:rPr lang="en-US" smtClean="0"/>
              <a:t>4/25/12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A026E-30C5-4B42-9CFF-785BDCD12D48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32468-C175-E943-95B5-39833F8E2105}" type="datetimeFigureOut">
              <a:rPr lang="en-US" smtClean="0"/>
              <a:t>4/25/12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A026E-30C5-4B42-9CFF-785BDCD12D4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32468-C175-E943-95B5-39833F8E2105}" type="datetimeFigureOut">
              <a:rPr lang="en-US" smtClean="0"/>
              <a:t>4/25/12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32468-C175-E943-95B5-39833F8E2105}" type="datetimeFigureOut">
              <a:rPr lang="en-US" smtClean="0"/>
              <a:t>4/25/12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A026E-30C5-4B42-9CFF-785BDCD12D4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32468-C175-E943-95B5-39833F8E2105}" type="datetimeFigureOut">
              <a:rPr lang="en-US" smtClean="0"/>
              <a:t>4/25/12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A026E-30C5-4B42-9CFF-785BDCD12D4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32468-C175-E943-95B5-39833F8E2105}" type="datetimeFigureOut">
              <a:rPr lang="en-US" smtClean="0"/>
              <a:t>4/25/12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A026E-30C5-4B42-9CFF-785BDCD12D4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32468-C175-E943-95B5-39833F8E2105}" type="datetimeFigureOut">
              <a:rPr lang="en-US" smtClean="0"/>
              <a:t>4/25/12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A026E-30C5-4B42-9CFF-785BDCD12D4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32468-C175-E943-95B5-39833F8E2105}" type="datetimeFigureOut">
              <a:rPr lang="en-US" smtClean="0"/>
              <a:t>4/25/12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A026E-30C5-4B42-9CFF-785BDCD12D4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32468-C175-E943-95B5-39833F8E2105}" type="datetimeFigureOut">
              <a:rPr lang="en-US" smtClean="0"/>
              <a:t>4/25/12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A026E-30C5-4B42-9CFF-785BDCD12D4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C932468-C175-E943-95B5-39833F8E2105}" type="datetimeFigureOut">
              <a:rPr lang="en-US" smtClean="0"/>
              <a:t>4/25/12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E1A026E-30C5-4B42-9CFF-785BDCD12D4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Life with Marine Science - Working Progress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Florentia Spires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637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Conservation By Satellite</a:t>
            </a:r>
          </a:p>
          <a:p>
            <a:pPr marL="0" indent="0">
              <a:buNone/>
            </a:pPr>
            <a:r>
              <a:rPr lang="en-US" dirty="0" smtClean="0"/>
              <a:t>Respond by Blog and Student Interaction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5 Gyres: Plastic Pollution</a:t>
            </a:r>
          </a:p>
          <a:p>
            <a:pPr marL="0" indent="0">
              <a:buNone/>
            </a:pPr>
            <a:r>
              <a:rPr lang="en-US" dirty="0" smtClean="0"/>
              <a:t>Respond By Blog and Student Interaction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Webcast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07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Insightful </a:t>
            </a:r>
          </a:p>
          <a:p>
            <a:endParaRPr lang="en-US" dirty="0" smtClean="0"/>
          </a:p>
          <a:p>
            <a:r>
              <a:rPr lang="en-US" dirty="0" smtClean="0"/>
              <a:t>Structure of document</a:t>
            </a:r>
          </a:p>
          <a:p>
            <a:endParaRPr lang="en-US" dirty="0" smtClean="0"/>
          </a:p>
          <a:p>
            <a:r>
              <a:rPr lang="en-US" dirty="0" smtClean="0"/>
              <a:t>Connections to life science, earth science, and chemistry, social </a:t>
            </a:r>
            <a:r>
              <a:rPr lang="en-US" dirty="0"/>
              <a:t>s</a:t>
            </a:r>
            <a:r>
              <a:rPr lang="en-US" dirty="0" smtClean="0"/>
              <a:t>tudies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Ocean Literacy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520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Ursula</a:t>
            </a:r>
          </a:p>
          <a:p>
            <a:r>
              <a:rPr lang="en-US" dirty="0" smtClean="0"/>
              <a:t>Bathymetry</a:t>
            </a:r>
          </a:p>
          <a:p>
            <a:r>
              <a:rPr lang="en-US" dirty="0" smtClean="0"/>
              <a:t>Phytoplankton</a:t>
            </a:r>
          </a:p>
          <a:p>
            <a:r>
              <a:rPr lang="en-US" dirty="0" smtClean="0"/>
              <a:t>Ecosystems</a:t>
            </a:r>
          </a:p>
          <a:p>
            <a:r>
              <a:rPr lang="en-US" dirty="0" smtClean="0"/>
              <a:t>Pollution</a:t>
            </a:r>
          </a:p>
          <a:p>
            <a:r>
              <a:rPr lang="en-US" dirty="0" smtClean="0"/>
              <a:t>National Sanctuaries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Journal Developments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572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Truncated Portfolio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In the Spotlight/Plastic Pollution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Testing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0892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Waveform.thmx</Template>
  <TotalTime>859</TotalTime>
  <Words>70</Words>
  <Application>Microsoft Macintosh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Waveform</vt:lpstr>
      <vt:lpstr>Life with Marine Science - Working Progress</vt:lpstr>
      <vt:lpstr>Webcast</vt:lpstr>
      <vt:lpstr>Ocean Literacy</vt:lpstr>
      <vt:lpstr>Online Journal Developments</vt:lpstr>
      <vt:lpstr>State Testing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 In Progress</dc:title>
  <dc:creator>Florentia Spires</dc:creator>
  <cp:lastModifiedBy>Florentia Spires</cp:lastModifiedBy>
  <cp:revision>7</cp:revision>
  <dcterms:created xsi:type="dcterms:W3CDTF">2012-04-25T23:18:52Z</dcterms:created>
  <dcterms:modified xsi:type="dcterms:W3CDTF">2012-04-26T13:37:55Z</dcterms:modified>
</cp:coreProperties>
</file>