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530" autoAdjust="0"/>
  </p:normalViewPr>
  <p:slideViewPr>
    <p:cSldViewPr>
      <p:cViewPr varScale="1">
        <p:scale>
          <a:sx n="49" d="100"/>
          <a:sy n="49" d="100"/>
        </p:scale>
        <p:origin x="-7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EB7D17-8DFF-4406-8C1B-91498052CEE6}" type="doc">
      <dgm:prSet loTypeId="urn:microsoft.com/office/officeart/2005/8/layout/radial6" loCatId="cycle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661076B8-8E10-4720-A046-402EA4B78C61}">
      <dgm:prSet phldrT="[Text]"/>
      <dgm:spPr/>
      <dgm:t>
        <a:bodyPr/>
        <a:lstStyle/>
        <a:p>
          <a:r>
            <a:rPr lang="en-US"/>
            <a:t>NASA Engineering Design Model</a:t>
          </a:r>
        </a:p>
      </dgm:t>
    </dgm:pt>
    <dgm:pt modelId="{94BF2EF3-0117-40CC-849E-55ED9D24A93F}" type="parTrans" cxnId="{386ABFE7-2CAE-4921-9302-0C247A164703}">
      <dgm:prSet/>
      <dgm:spPr/>
      <dgm:t>
        <a:bodyPr/>
        <a:lstStyle/>
        <a:p>
          <a:endParaRPr lang="en-US"/>
        </a:p>
      </dgm:t>
    </dgm:pt>
    <dgm:pt modelId="{7B60707D-B944-48A8-8029-6EFE933A6D14}" type="sibTrans" cxnId="{386ABFE7-2CAE-4921-9302-0C247A164703}">
      <dgm:prSet/>
      <dgm:spPr/>
      <dgm:t>
        <a:bodyPr/>
        <a:lstStyle/>
        <a:p>
          <a:endParaRPr lang="en-US"/>
        </a:p>
      </dgm:t>
    </dgm:pt>
    <dgm:pt modelId="{6391798E-8B6F-4418-834A-AA97E44AA7A2}">
      <dgm:prSet phldrT="[Text]"/>
      <dgm:spPr/>
      <dgm:t>
        <a:bodyPr/>
        <a:lstStyle/>
        <a:p>
          <a:r>
            <a:rPr lang="en-US"/>
            <a:t>1. Identify the Problem</a:t>
          </a:r>
        </a:p>
      </dgm:t>
    </dgm:pt>
    <dgm:pt modelId="{4407DA5B-3DBD-49DA-A8CA-2A04EDA9EFC8}" type="parTrans" cxnId="{A91D2BD7-9E97-4539-BDA8-9D78C2271019}">
      <dgm:prSet/>
      <dgm:spPr/>
      <dgm:t>
        <a:bodyPr/>
        <a:lstStyle/>
        <a:p>
          <a:endParaRPr lang="en-US"/>
        </a:p>
      </dgm:t>
    </dgm:pt>
    <dgm:pt modelId="{9F64C3BA-2CED-4210-8079-092243010047}" type="sibTrans" cxnId="{A91D2BD7-9E97-4539-BDA8-9D78C2271019}">
      <dgm:prSet/>
      <dgm:spPr/>
      <dgm:t>
        <a:bodyPr/>
        <a:lstStyle/>
        <a:p>
          <a:endParaRPr lang="en-US"/>
        </a:p>
      </dgm:t>
    </dgm:pt>
    <dgm:pt modelId="{6867A2AC-B449-4FFE-9DD0-22DA979D2656}">
      <dgm:prSet phldrT="[Text]"/>
      <dgm:spPr/>
      <dgm:t>
        <a:bodyPr/>
        <a:lstStyle/>
        <a:p>
          <a:r>
            <a:rPr lang="en-US"/>
            <a:t>2. Identify Criteria and Constraints</a:t>
          </a:r>
        </a:p>
      </dgm:t>
    </dgm:pt>
    <dgm:pt modelId="{E625580D-E866-4CDF-A440-78F7813F6820}" type="parTrans" cxnId="{57E19070-328C-4D35-BFFF-D2379DC1BA3C}">
      <dgm:prSet/>
      <dgm:spPr/>
      <dgm:t>
        <a:bodyPr/>
        <a:lstStyle/>
        <a:p>
          <a:endParaRPr lang="en-US"/>
        </a:p>
      </dgm:t>
    </dgm:pt>
    <dgm:pt modelId="{3B5ACA08-4D4B-48F0-9239-58D6BD0338B4}" type="sibTrans" cxnId="{57E19070-328C-4D35-BFFF-D2379DC1BA3C}">
      <dgm:prSet/>
      <dgm:spPr/>
      <dgm:t>
        <a:bodyPr/>
        <a:lstStyle/>
        <a:p>
          <a:endParaRPr lang="en-US"/>
        </a:p>
      </dgm:t>
    </dgm:pt>
    <dgm:pt modelId="{E859BE71-1A71-4A13-9D03-A3283D206322}">
      <dgm:prSet phldrT="[Text]"/>
      <dgm:spPr/>
      <dgm:t>
        <a:bodyPr/>
        <a:lstStyle/>
        <a:p>
          <a:r>
            <a:rPr lang="en-US"/>
            <a:t>6. Select an Approach</a:t>
          </a:r>
        </a:p>
      </dgm:t>
    </dgm:pt>
    <dgm:pt modelId="{BACAAE87-D578-4F9D-BC14-668B278FCAD9}" type="parTrans" cxnId="{41113B85-E2FD-4EF3-9FD0-E4A4373BBD47}">
      <dgm:prSet/>
      <dgm:spPr/>
      <dgm:t>
        <a:bodyPr/>
        <a:lstStyle/>
        <a:p>
          <a:endParaRPr lang="en-US"/>
        </a:p>
      </dgm:t>
    </dgm:pt>
    <dgm:pt modelId="{FC97C100-B62C-45A5-95AA-2828E16B1F17}" type="sibTrans" cxnId="{41113B85-E2FD-4EF3-9FD0-E4A4373BBD47}">
      <dgm:prSet/>
      <dgm:spPr/>
      <dgm:t>
        <a:bodyPr/>
        <a:lstStyle/>
        <a:p>
          <a:endParaRPr lang="en-US"/>
        </a:p>
      </dgm:t>
    </dgm:pt>
    <dgm:pt modelId="{9B7BA9E1-F48B-4471-9712-5DD3F9CD3E59}">
      <dgm:prSet phldrT="[Text]"/>
      <dgm:spPr/>
      <dgm:t>
        <a:bodyPr/>
        <a:lstStyle/>
        <a:p>
          <a:r>
            <a:rPr lang="en-US"/>
            <a:t>7. Build a Model or Prototype</a:t>
          </a:r>
        </a:p>
      </dgm:t>
    </dgm:pt>
    <dgm:pt modelId="{61E03819-4664-4C66-A9DB-AE30C3CD2452}" type="parTrans" cxnId="{95A1CFD8-9B90-46F5-9295-3486EB833D5D}">
      <dgm:prSet/>
      <dgm:spPr/>
      <dgm:t>
        <a:bodyPr/>
        <a:lstStyle/>
        <a:p>
          <a:endParaRPr lang="en-US"/>
        </a:p>
      </dgm:t>
    </dgm:pt>
    <dgm:pt modelId="{3966B286-6529-4FC4-9983-799DBA38A5CE}" type="sibTrans" cxnId="{95A1CFD8-9B90-46F5-9295-3486EB833D5D}">
      <dgm:prSet/>
      <dgm:spPr/>
      <dgm:t>
        <a:bodyPr/>
        <a:lstStyle/>
        <a:p>
          <a:endParaRPr lang="en-US"/>
        </a:p>
      </dgm:t>
    </dgm:pt>
    <dgm:pt modelId="{D21D1BC5-A141-41D4-BC97-2F2AEC2F11C4}">
      <dgm:prSet/>
      <dgm:spPr/>
      <dgm:t>
        <a:bodyPr/>
        <a:lstStyle/>
        <a:p>
          <a:r>
            <a:rPr lang="en-US"/>
            <a:t>3.  Brainstorm Possible Solutions</a:t>
          </a:r>
        </a:p>
      </dgm:t>
    </dgm:pt>
    <dgm:pt modelId="{C0F5C7AB-A4E5-4C52-99BB-197745414F65}" type="parTrans" cxnId="{6809ADFC-6889-4B98-B79E-5DA5242C31B9}">
      <dgm:prSet/>
      <dgm:spPr/>
      <dgm:t>
        <a:bodyPr/>
        <a:lstStyle/>
        <a:p>
          <a:endParaRPr lang="en-US"/>
        </a:p>
      </dgm:t>
    </dgm:pt>
    <dgm:pt modelId="{A94A459D-558E-421B-B2E0-FAF7DE1E8D32}" type="sibTrans" cxnId="{6809ADFC-6889-4B98-B79E-5DA5242C31B9}">
      <dgm:prSet/>
      <dgm:spPr/>
      <dgm:t>
        <a:bodyPr/>
        <a:lstStyle/>
        <a:p>
          <a:endParaRPr lang="en-US"/>
        </a:p>
      </dgm:t>
    </dgm:pt>
    <dgm:pt modelId="{34BD6455-F03A-4E83-8769-CC4BAAFDBDD0}">
      <dgm:prSet/>
      <dgm:spPr/>
      <dgm:t>
        <a:bodyPr/>
        <a:lstStyle/>
        <a:p>
          <a:r>
            <a:rPr lang="en-US"/>
            <a:t>4. Generate Ideas</a:t>
          </a:r>
        </a:p>
      </dgm:t>
    </dgm:pt>
    <dgm:pt modelId="{92D81A29-B4D6-4B64-AC33-F81D95911353}" type="parTrans" cxnId="{F7B0E5FC-8ACC-4691-AAA7-D71EF88ED330}">
      <dgm:prSet/>
      <dgm:spPr/>
      <dgm:t>
        <a:bodyPr/>
        <a:lstStyle/>
        <a:p>
          <a:endParaRPr lang="en-US"/>
        </a:p>
      </dgm:t>
    </dgm:pt>
    <dgm:pt modelId="{DE4B5296-6A20-4F6B-AAD4-A9A1B1B578D0}" type="sibTrans" cxnId="{F7B0E5FC-8ACC-4691-AAA7-D71EF88ED330}">
      <dgm:prSet/>
      <dgm:spPr/>
      <dgm:t>
        <a:bodyPr/>
        <a:lstStyle/>
        <a:p>
          <a:endParaRPr lang="en-US"/>
        </a:p>
      </dgm:t>
    </dgm:pt>
    <dgm:pt modelId="{E41DD311-CF00-4706-92B0-707327869D30}">
      <dgm:prSet/>
      <dgm:spPr/>
      <dgm:t>
        <a:bodyPr/>
        <a:lstStyle/>
        <a:p>
          <a:r>
            <a:rPr lang="en-US"/>
            <a:t>5. Explore Possibilities</a:t>
          </a:r>
        </a:p>
      </dgm:t>
    </dgm:pt>
    <dgm:pt modelId="{F41F0264-8F6B-4FE7-98DD-BAD033F5EACC}" type="parTrans" cxnId="{973AE7DA-5A62-4222-8D7E-EC9E8B0CC5F0}">
      <dgm:prSet/>
      <dgm:spPr/>
      <dgm:t>
        <a:bodyPr/>
        <a:lstStyle/>
        <a:p>
          <a:endParaRPr lang="en-US"/>
        </a:p>
      </dgm:t>
    </dgm:pt>
    <dgm:pt modelId="{CE631942-FC69-48CA-8CE2-E02B8DE39F9B}" type="sibTrans" cxnId="{973AE7DA-5A62-4222-8D7E-EC9E8B0CC5F0}">
      <dgm:prSet/>
      <dgm:spPr/>
      <dgm:t>
        <a:bodyPr/>
        <a:lstStyle/>
        <a:p>
          <a:endParaRPr lang="en-US"/>
        </a:p>
      </dgm:t>
    </dgm:pt>
    <dgm:pt modelId="{A9CF1781-DBAE-40FC-B3DE-2700BBF7D9F7}">
      <dgm:prSet/>
      <dgm:spPr/>
      <dgm:t>
        <a:bodyPr/>
        <a:lstStyle/>
        <a:p>
          <a:endParaRPr lang="en-US"/>
        </a:p>
      </dgm:t>
    </dgm:pt>
    <dgm:pt modelId="{DF7747BE-8CF3-4FD3-9001-2D844809A730}" type="sibTrans" cxnId="{63CF8C55-C869-44BA-9C1D-CFBBC0DD4403}">
      <dgm:prSet/>
      <dgm:spPr/>
      <dgm:t>
        <a:bodyPr/>
        <a:lstStyle/>
        <a:p>
          <a:endParaRPr lang="en-US"/>
        </a:p>
      </dgm:t>
    </dgm:pt>
    <dgm:pt modelId="{6730C73D-F320-47E1-8C4A-3BF05489BC3B}" type="parTrans" cxnId="{63CF8C55-C869-44BA-9C1D-CFBBC0DD4403}">
      <dgm:prSet/>
      <dgm:spPr/>
      <dgm:t>
        <a:bodyPr/>
        <a:lstStyle/>
        <a:p>
          <a:endParaRPr lang="en-US"/>
        </a:p>
      </dgm:t>
    </dgm:pt>
    <dgm:pt modelId="{94AAD4DF-D800-4756-AC3F-E6912435907E}">
      <dgm:prSet/>
      <dgm:spPr/>
      <dgm:t>
        <a:bodyPr/>
        <a:lstStyle/>
        <a:p>
          <a:r>
            <a:rPr lang="en-US" dirty="0"/>
            <a:t>8.  Refine the Design</a:t>
          </a:r>
        </a:p>
      </dgm:t>
    </dgm:pt>
    <dgm:pt modelId="{1CD72D15-EB21-4F6A-8455-F2E423D1CFE9}" type="parTrans" cxnId="{290088CB-B9C3-4532-947F-9F6F4D66435F}">
      <dgm:prSet/>
      <dgm:spPr/>
      <dgm:t>
        <a:bodyPr/>
        <a:lstStyle/>
        <a:p>
          <a:endParaRPr lang="en-US"/>
        </a:p>
      </dgm:t>
    </dgm:pt>
    <dgm:pt modelId="{B7956B7F-71E1-4CFF-870D-102A5E54DBA4}" type="sibTrans" cxnId="{290088CB-B9C3-4532-947F-9F6F4D66435F}">
      <dgm:prSet/>
      <dgm:spPr/>
      <dgm:t>
        <a:bodyPr/>
        <a:lstStyle/>
        <a:p>
          <a:endParaRPr lang="en-US"/>
        </a:p>
      </dgm:t>
    </dgm:pt>
    <dgm:pt modelId="{4B63BE9A-C4D0-4AB6-BE44-E00AB6C1849A}" type="pres">
      <dgm:prSet presAssocID="{49EB7D17-8DFF-4406-8C1B-91498052CEE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DE8434A-122E-48CC-B969-4ABA26D76BD9}" type="pres">
      <dgm:prSet presAssocID="{661076B8-8E10-4720-A046-402EA4B78C61}" presName="centerShape" presStyleLbl="node0" presStyleIdx="0" presStyleCnt="1"/>
      <dgm:spPr/>
      <dgm:t>
        <a:bodyPr/>
        <a:lstStyle/>
        <a:p>
          <a:endParaRPr lang="en-US"/>
        </a:p>
      </dgm:t>
    </dgm:pt>
    <dgm:pt modelId="{10D6DF1F-F8FA-42A3-A54D-238FED2367AD}" type="pres">
      <dgm:prSet presAssocID="{6391798E-8B6F-4418-834A-AA97E44AA7A2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7C77B6-CA35-4954-B651-75FF904BC3FE}" type="pres">
      <dgm:prSet presAssocID="{6391798E-8B6F-4418-834A-AA97E44AA7A2}" presName="dummy" presStyleCnt="0"/>
      <dgm:spPr/>
      <dgm:t>
        <a:bodyPr/>
        <a:lstStyle/>
        <a:p>
          <a:endParaRPr lang="en-US"/>
        </a:p>
      </dgm:t>
    </dgm:pt>
    <dgm:pt modelId="{965A839D-9BF7-4459-96E1-838C3AC82D1C}" type="pres">
      <dgm:prSet presAssocID="{9F64C3BA-2CED-4210-8079-092243010047}" presName="sibTrans" presStyleLbl="sibTrans2D1" presStyleIdx="0" presStyleCnt="8"/>
      <dgm:spPr/>
      <dgm:t>
        <a:bodyPr/>
        <a:lstStyle/>
        <a:p>
          <a:endParaRPr lang="en-US"/>
        </a:p>
      </dgm:t>
    </dgm:pt>
    <dgm:pt modelId="{3C38B128-32C6-488A-9B41-346AE2B7B7A8}" type="pres">
      <dgm:prSet presAssocID="{6867A2AC-B449-4FFE-9DD0-22DA979D2656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34AE1C-0177-4342-A326-1473628263EF}" type="pres">
      <dgm:prSet presAssocID="{6867A2AC-B449-4FFE-9DD0-22DA979D2656}" presName="dummy" presStyleCnt="0"/>
      <dgm:spPr/>
      <dgm:t>
        <a:bodyPr/>
        <a:lstStyle/>
        <a:p>
          <a:endParaRPr lang="en-US"/>
        </a:p>
      </dgm:t>
    </dgm:pt>
    <dgm:pt modelId="{A62BF3F0-542E-4586-92E9-917CAFEB0992}" type="pres">
      <dgm:prSet presAssocID="{3B5ACA08-4D4B-48F0-9239-58D6BD0338B4}" presName="sibTrans" presStyleLbl="sibTrans2D1" presStyleIdx="1" presStyleCnt="8"/>
      <dgm:spPr/>
      <dgm:t>
        <a:bodyPr/>
        <a:lstStyle/>
        <a:p>
          <a:endParaRPr lang="en-US"/>
        </a:p>
      </dgm:t>
    </dgm:pt>
    <dgm:pt modelId="{AABAD6A2-771C-4B51-8EF5-4FAC4D0C27D4}" type="pres">
      <dgm:prSet presAssocID="{D21D1BC5-A141-41D4-BC97-2F2AEC2F11C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685619-DDC9-4B1A-8393-16233E2D80B8}" type="pres">
      <dgm:prSet presAssocID="{D21D1BC5-A141-41D4-BC97-2F2AEC2F11C4}" presName="dummy" presStyleCnt="0"/>
      <dgm:spPr/>
      <dgm:t>
        <a:bodyPr/>
        <a:lstStyle/>
        <a:p>
          <a:endParaRPr lang="en-US"/>
        </a:p>
      </dgm:t>
    </dgm:pt>
    <dgm:pt modelId="{FFC9A599-7331-49AE-A96A-0924C5368A5C}" type="pres">
      <dgm:prSet presAssocID="{A94A459D-558E-421B-B2E0-FAF7DE1E8D32}" presName="sibTrans" presStyleLbl="sibTrans2D1" presStyleIdx="2" presStyleCnt="8"/>
      <dgm:spPr/>
      <dgm:t>
        <a:bodyPr/>
        <a:lstStyle/>
        <a:p>
          <a:endParaRPr lang="en-US"/>
        </a:p>
      </dgm:t>
    </dgm:pt>
    <dgm:pt modelId="{0160B29B-AC3A-4F54-9AC1-E2F64A3C791F}" type="pres">
      <dgm:prSet presAssocID="{34BD6455-F03A-4E83-8769-CC4BAAFDBDD0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DC19A-5BA5-42A1-9396-F5A331B8263D}" type="pres">
      <dgm:prSet presAssocID="{34BD6455-F03A-4E83-8769-CC4BAAFDBDD0}" presName="dummy" presStyleCnt="0"/>
      <dgm:spPr/>
      <dgm:t>
        <a:bodyPr/>
        <a:lstStyle/>
        <a:p>
          <a:endParaRPr lang="en-US"/>
        </a:p>
      </dgm:t>
    </dgm:pt>
    <dgm:pt modelId="{9BCD5E63-91A9-427D-9682-B3200123BCAB}" type="pres">
      <dgm:prSet presAssocID="{DE4B5296-6A20-4F6B-AAD4-A9A1B1B578D0}" presName="sibTrans" presStyleLbl="sibTrans2D1" presStyleIdx="3" presStyleCnt="8"/>
      <dgm:spPr/>
      <dgm:t>
        <a:bodyPr/>
        <a:lstStyle/>
        <a:p>
          <a:endParaRPr lang="en-US"/>
        </a:p>
      </dgm:t>
    </dgm:pt>
    <dgm:pt modelId="{96FF67EA-6079-47F7-BACF-D0D6A5EBF3B2}" type="pres">
      <dgm:prSet presAssocID="{E41DD311-CF00-4706-92B0-707327869D30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835408-8C58-4F65-8A58-8CABC87D05A5}" type="pres">
      <dgm:prSet presAssocID="{E41DD311-CF00-4706-92B0-707327869D30}" presName="dummy" presStyleCnt="0"/>
      <dgm:spPr/>
      <dgm:t>
        <a:bodyPr/>
        <a:lstStyle/>
        <a:p>
          <a:endParaRPr lang="en-US"/>
        </a:p>
      </dgm:t>
    </dgm:pt>
    <dgm:pt modelId="{302AF68D-07BE-411A-9866-F4DFC8361567}" type="pres">
      <dgm:prSet presAssocID="{CE631942-FC69-48CA-8CE2-E02B8DE39F9B}" presName="sibTrans" presStyleLbl="sibTrans2D1" presStyleIdx="4" presStyleCnt="8"/>
      <dgm:spPr/>
      <dgm:t>
        <a:bodyPr/>
        <a:lstStyle/>
        <a:p>
          <a:endParaRPr lang="en-US"/>
        </a:p>
      </dgm:t>
    </dgm:pt>
    <dgm:pt modelId="{E636CF2F-D52B-4770-92B7-817BBE01C6FC}" type="pres">
      <dgm:prSet presAssocID="{E859BE71-1A71-4A13-9D03-A3283D206322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6BFFC4-B3C7-4A4A-A272-2A8F98AB65EE}" type="pres">
      <dgm:prSet presAssocID="{E859BE71-1A71-4A13-9D03-A3283D206322}" presName="dummy" presStyleCnt="0"/>
      <dgm:spPr/>
      <dgm:t>
        <a:bodyPr/>
        <a:lstStyle/>
        <a:p>
          <a:endParaRPr lang="en-US"/>
        </a:p>
      </dgm:t>
    </dgm:pt>
    <dgm:pt modelId="{450C5142-A954-43EE-8D77-637F4587ED6D}" type="pres">
      <dgm:prSet presAssocID="{FC97C100-B62C-45A5-95AA-2828E16B1F17}" presName="sibTrans" presStyleLbl="sibTrans2D1" presStyleIdx="5" presStyleCnt="8"/>
      <dgm:spPr/>
      <dgm:t>
        <a:bodyPr/>
        <a:lstStyle/>
        <a:p>
          <a:endParaRPr lang="en-US"/>
        </a:p>
      </dgm:t>
    </dgm:pt>
    <dgm:pt modelId="{5D61E82C-CD95-46DA-8003-E6342F110B51}" type="pres">
      <dgm:prSet presAssocID="{9B7BA9E1-F48B-4471-9712-5DD3F9CD3E59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0F56D-CC5B-436B-AFB7-CA14D9606B76}" type="pres">
      <dgm:prSet presAssocID="{9B7BA9E1-F48B-4471-9712-5DD3F9CD3E59}" presName="dummy" presStyleCnt="0"/>
      <dgm:spPr/>
      <dgm:t>
        <a:bodyPr/>
        <a:lstStyle/>
        <a:p>
          <a:endParaRPr lang="en-US"/>
        </a:p>
      </dgm:t>
    </dgm:pt>
    <dgm:pt modelId="{1A552BD6-1E09-4412-B634-8B6059CA6F46}" type="pres">
      <dgm:prSet presAssocID="{3966B286-6529-4FC4-9983-799DBA38A5CE}" presName="sibTrans" presStyleLbl="sibTrans2D1" presStyleIdx="6" presStyleCnt="8"/>
      <dgm:spPr/>
      <dgm:t>
        <a:bodyPr/>
        <a:lstStyle/>
        <a:p>
          <a:endParaRPr lang="en-US"/>
        </a:p>
      </dgm:t>
    </dgm:pt>
    <dgm:pt modelId="{B893D1C1-8FC3-453F-BC03-2073D2D47209}" type="pres">
      <dgm:prSet presAssocID="{94AAD4DF-D800-4756-AC3F-E6912435907E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24EE0B-2B9D-4282-8763-16017A50812A}" type="pres">
      <dgm:prSet presAssocID="{94AAD4DF-D800-4756-AC3F-E6912435907E}" presName="dummy" presStyleCnt="0"/>
      <dgm:spPr/>
      <dgm:t>
        <a:bodyPr/>
        <a:lstStyle/>
        <a:p>
          <a:endParaRPr lang="en-US"/>
        </a:p>
      </dgm:t>
    </dgm:pt>
    <dgm:pt modelId="{227BF75E-809D-48E9-A0DD-C84821EDA889}" type="pres">
      <dgm:prSet presAssocID="{B7956B7F-71E1-4CFF-870D-102A5E54DBA4}" presName="sibTrans" presStyleLbl="sibTrans2D1" presStyleIdx="7" presStyleCnt="8"/>
      <dgm:spPr/>
      <dgm:t>
        <a:bodyPr/>
        <a:lstStyle/>
        <a:p>
          <a:endParaRPr lang="en-US"/>
        </a:p>
      </dgm:t>
    </dgm:pt>
  </dgm:ptLst>
  <dgm:cxnLst>
    <dgm:cxn modelId="{973AE7DA-5A62-4222-8D7E-EC9E8B0CC5F0}" srcId="{661076B8-8E10-4720-A046-402EA4B78C61}" destId="{E41DD311-CF00-4706-92B0-707327869D30}" srcOrd="4" destOrd="0" parTransId="{F41F0264-8F6B-4FE7-98DD-BAD033F5EACC}" sibTransId="{CE631942-FC69-48CA-8CE2-E02B8DE39F9B}"/>
    <dgm:cxn modelId="{A91D2BD7-9E97-4539-BDA8-9D78C2271019}" srcId="{661076B8-8E10-4720-A046-402EA4B78C61}" destId="{6391798E-8B6F-4418-834A-AA97E44AA7A2}" srcOrd="0" destOrd="0" parTransId="{4407DA5B-3DBD-49DA-A8CA-2A04EDA9EFC8}" sibTransId="{9F64C3BA-2CED-4210-8079-092243010047}"/>
    <dgm:cxn modelId="{9A7A15AD-F21D-4AFA-9321-C83088BBFAA7}" type="presOf" srcId="{3B5ACA08-4D4B-48F0-9239-58D6BD0338B4}" destId="{A62BF3F0-542E-4586-92E9-917CAFEB0992}" srcOrd="0" destOrd="0" presId="urn:microsoft.com/office/officeart/2005/8/layout/radial6"/>
    <dgm:cxn modelId="{290088CB-B9C3-4532-947F-9F6F4D66435F}" srcId="{661076B8-8E10-4720-A046-402EA4B78C61}" destId="{94AAD4DF-D800-4756-AC3F-E6912435907E}" srcOrd="7" destOrd="0" parTransId="{1CD72D15-EB21-4F6A-8455-F2E423D1CFE9}" sibTransId="{B7956B7F-71E1-4CFF-870D-102A5E54DBA4}"/>
    <dgm:cxn modelId="{F938C54F-6640-4DDE-9535-2A9357CE23D1}" type="presOf" srcId="{6391798E-8B6F-4418-834A-AA97E44AA7A2}" destId="{10D6DF1F-F8FA-42A3-A54D-238FED2367AD}" srcOrd="0" destOrd="0" presId="urn:microsoft.com/office/officeart/2005/8/layout/radial6"/>
    <dgm:cxn modelId="{95A1CFD8-9B90-46F5-9295-3486EB833D5D}" srcId="{661076B8-8E10-4720-A046-402EA4B78C61}" destId="{9B7BA9E1-F48B-4471-9712-5DD3F9CD3E59}" srcOrd="6" destOrd="0" parTransId="{61E03819-4664-4C66-A9DB-AE30C3CD2452}" sibTransId="{3966B286-6529-4FC4-9983-799DBA38A5CE}"/>
    <dgm:cxn modelId="{97E07F8F-CAF6-4845-8507-D75BD5A8FB77}" type="presOf" srcId="{49EB7D17-8DFF-4406-8C1B-91498052CEE6}" destId="{4B63BE9A-C4D0-4AB6-BE44-E00AB6C1849A}" srcOrd="0" destOrd="0" presId="urn:microsoft.com/office/officeart/2005/8/layout/radial6"/>
    <dgm:cxn modelId="{568814F8-732F-4AAE-B697-B9B518545E75}" type="presOf" srcId="{B7956B7F-71E1-4CFF-870D-102A5E54DBA4}" destId="{227BF75E-809D-48E9-A0DD-C84821EDA889}" srcOrd="0" destOrd="0" presId="urn:microsoft.com/office/officeart/2005/8/layout/radial6"/>
    <dgm:cxn modelId="{8DF44580-E30A-4462-9CC2-BEF922596823}" type="presOf" srcId="{9F64C3BA-2CED-4210-8079-092243010047}" destId="{965A839D-9BF7-4459-96E1-838C3AC82D1C}" srcOrd="0" destOrd="0" presId="urn:microsoft.com/office/officeart/2005/8/layout/radial6"/>
    <dgm:cxn modelId="{BEABC5EB-7CBA-4948-8918-067A80B6FDB7}" type="presOf" srcId="{DE4B5296-6A20-4F6B-AAD4-A9A1B1B578D0}" destId="{9BCD5E63-91A9-427D-9682-B3200123BCAB}" srcOrd="0" destOrd="0" presId="urn:microsoft.com/office/officeart/2005/8/layout/radial6"/>
    <dgm:cxn modelId="{41113B85-E2FD-4EF3-9FD0-E4A4373BBD47}" srcId="{661076B8-8E10-4720-A046-402EA4B78C61}" destId="{E859BE71-1A71-4A13-9D03-A3283D206322}" srcOrd="5" destOrd="0" parTransId="{BACAAE87-D578-4F9D-BC14-668B278FCAD9}" sibTransId="{FC97C100-B62C-45A5-95AA-2828E16B1F17}"/>
    <dgm:cxn modelId="{C0F366A3-95CE-4519-813E-2D103E68EA8C}" type="presOf" srcId="{FC97C100-B62C-45A5-95AA-2828E16B1F17}" destId="{450C5142-A954-43EE-8D77-637F4587ED6D}" srcOrd="0" destOrd="0" presId="urn:microsoft.com/office/officeart/2005/8/layout/radial6"/>
    <dgm:cxn modelId="{0DF5EBA1-12A8-4FD7-84BE-880FB10BED17}" type="presOf" srcId="{94AAD4DF-D800-4756-AC3F-E6912435907E}" destId="{B893D1C1-8FC3-453F-BC03-2073D2D47209}" srcOrd="0" destOrd="0" presId="urn:microsoft.com/office/officeart/2005/8/layout/radial6"/>
    <dgm:cxn modelId="{F7B0E5FC-8ACC-4691-AAA7-D71EF88ED330}" srcId="{661076B8-8E10-4720-A046-402EA4B78C61}" destId="{34BD6455-F03A-4E83-8769-CC4BAAFDBDD0}" srcOrd="3" destOrd="0" parTransId="{92D81A29-B4D6-4B64-AC33-F81D95911353}" sibTransId="{DE4B5296-6A20-4F6B-AAD4-A9A1B1B578D0}"/>
    <dgm:cxn modelId="{57E19070-328C-4D35-BFFF-D2379DC1BA3C}" srcId="{661076B8-8E10-4720-A046-402EA4B78C61}" destId="{6867A2AC-B449-4FFE-9DD0-22DA979D2656}" srcOrd="1" destOrd="0" parTransId="{E625580D-E866-4CDF-A440-78F7813F6820}" sibTransId="{3B5ACA08-4D4B-48F0-9239-58D6BD0338B4}"/>
    <dgm:cxn modelId="{2D274685-D15A-4D31-85F5-8D6E464269DF}" type="presOf" srcId="{E41DD311-CF00-4706-92B0-707327869D30}" destId="{96FF67EA-6079-47F7-BACF-D0D6A5EBF3B2}" srcOrd="0" destOrd="0" presId="urn:microsoft.com/office/officeart/2005/8/layout/radial6"/>
    <dgm:cxn modelId="{50ED0FDB-8874-492D-A896-69545D12CBD0}" type="presOf" srcId="{6867A2AC-B449-4FFE-9DD0-22DA979D2656}" destId="{3C38B128-32C6-488A-9B41-346AE2B7B7A8}" srcOrd="0" destOrd="0" presId="urn:microsoft.com/office/officeart/2005/8/layout/radial6"/>
    <dgm:cxn modelId="{2F3F3E27-9C4F-46AE-BF80-A10A40E92350}" type="presOf" srcId="{34BD6455-F03A-4E83-8769-CC4BAAFDBDD0}" destId="{0160B29B-AC3A-4F54-9AC1-E2F64A3C791F}" srcOrd="0" destOrd="0" presId="urn:microsoft.com/office/officeart/2005/8/layout/radial6"/>
    <dgm:cxn modelId="{D12D12AA-23CF-4285-93C1-3731062C53B5}" type="presOf" srcId="{E859BE71-1A71-4A13-9D03-A3283D206322}" destId="{E636CF2F-D52B-4770-92B7-817BBE01C6FC}" srcOrd="0" destOrd="0" presId="urn:microsoft.com/office/officeart/2005/8/layout/radial6"/>
    <dgm:cxn modelId="{3CE727B4-4B10-45A1-B2F8-97F1E881A8AB}" type="presOf" srcId="{3966B286-6529-4FC4-9983-799DBA38A5CE}" destId="{1A552BD6-1E09-4412-B634-8B6059CA6F46}" srcOrd="0" destOrd="0" presId="urn:microsoft.com/office/officeart/2005/8/layout/radial6"/>
    <dgm:cxn modelId="{B085FB47-B913-4C05-BD03-D13717E49BE6}" type="presOf" srcId="{9B7BA9E1-F48B-4471-9712-5DD3F9CD3E59}" destId="{5D61E82C-CD95-46DA-8003-E6342F110B51}" srcOrd="0" destOrd="0" presId="urn:microsoft.com/office/officeart/2005/8/layout/radial6"/>
    <dgm:cxn modelId="{386ABFE7-2CAE-4921-9302-0C247A164703}" srcId="{49EB7D17-8DFF-4406-8C1B-91498052CEE6}" destId="{661076B8-8E10-4720-A046-402EA4B78C61}" srcOrd="0" destOrd="0" parTransId="{94BF2EF3-0117-40CC-849E-55ED9D24A93F}" sibTransId="{7B60707D-B944-48A8-8029-6EFE933A6D14}"/>
    <dgm:cxn modelId="{B4C13E62-931C-4DE5-8939-14FC4C6F1921}" type="presOf" srcId="{CE631942-FC69-48CA-8CE2-E02B8DE39F9B}" destId="{302AF68D-07BE-411A-9866-F4DFC8361567}" srcOrd="0" destOrd="0" presId="urn:microsoft.com/office/officeart/2005/8/layout/radial6"/>
    <dgm:cxn modelId="{63CF8C55-C869-44BA-9C1D-CFBBC0DD4403}" srcId="{6867A2AC-B449-4FFE-9DD0-22DA979D2656}" destId="{A9CF1781-DBAE-40FC-B3DE-2700BBF7D9F7}" srcOrd="0" destOrd="0" parTransId="{6730C73D-F320-47E1-8C4A-3BF05489BC3B}" sibTransId="{DF7747BE-8CF3-4FD3-9001-2D844809A730}"/>
    <dgm:cxn modelId="{E4616D0C-6C90-4AE4-87FE-69D8801EDC23}" type="presOf" srcId="{D21D1BC5-A141-41D4-BC97-2F2AEC2F11C4}" destId="{AABAD6A2-771C-4B51-8EF5-4FAC4D0C27D4}" srcOrd="0" destOrd="0" presId="urn:microsoft.com/office/officeart/2005/8/layout/radial6"/>
    <dgm:cxn modelId="{6809ADFC-6889-4B98-B79E-5DA5242C31B9}" srcId="{661076B8-8E10-4720-A046-402EA4B78C61}" destId="{D21D1BC5-A141-41D4-BC97-2F2AEC2F11C4}" srcOrd="2" destOrd="0" parTransId="{C0F5C7AB-A4E5-4C52-99BB-197745414F65}" sibTransId="{A94A459D-558E-421B-B2E0-FAF7DE1E8D32}"/>
    <dgm:cxn modelId="{8DCC26FD-C3DD-4D15-AE5B-FFF70C81A621}" type="presOf" srcId="{661076B8-8E10-4720-A046-402EA4B78C61}" destId="{BDE8434A-122E-48CC-B969-4ABA26D76BD9}" srcOrd="0" destOrd="0" presId="urn:microsoft.com/office/officeart/2005/8/layout/radial6"/>
    <dgm:cxn modelId="{0CF86F57-EE04-4B0B-B753-189E7FA65CCC}" type="presOf" srcId="{A94A459D-558E-421B-B2E0-FAF7DE1E8D32}" destId="{FFC9A599-7331-49AE-A96A-0924C5368A5C}" srcOrd="0" destOrd="0" presId="urn:microsoft.com/office/officeart/2005/8/layout/radial6"/>
    <dgm:cxn modelId="{0E1189CC-1798-413E-A1F6-2ECB64EE0556}" type="presOf" srcId="{A9CF1781-DBAE-40FC-B3DE-2700BBF7D9F7}" destId="{3C38B128-32C6-488A-9B41-346AE2B7B7A8}" srcOrd="0" destOrd="1" presId="urn:microsoft.com/office/officeart/2005/8/layout/radial6"/>
    <dgm:cxn modelId="{8927D4B5-F38F-4453-8079-416BF33C1749}" type="presParOf" srcId="{4B63BE9A-C4D0-4AB6-BE44-E00AB6C1849A}" destId="{BDE8434A-122E-48CC-B969-4ABA26D76BD9}" srcOrd="0" destOrd="0" presId="urn:microsoft.com/office/officeart/2005/8/layout/radial6"/>
    <dgm:cxn modelId="{604A2A9B-E37D-426B-A5AE-4E7223D265AA}" type="presParOf" srcId="{4B63BE9A-C4D0-4AB6-BE44-E00AB6C1849A}" destId="{10D6DF1F-F8FA-42A3-A54D-238FED2367AD}" srcOrd="1" destOrd="0" presId="urn:microsoft.com/office/officeart/2005/8/layout/radial6"/>
    <dgm:cxn modelId="{60E73ACD-3DD7-47B5-9809-2B20B39ED802}" type="presParOf" srcId="{4B63BE9A-C4D0-4AB6-BE44-E00AB6C1849A}" destId="{7D7C77B6-CA35-4954-B651-75FF904BC3FE}" srcOrd="2" destOrd="0" presId="urn:microsoft.com/office/officeart/2005/8/layout/radial6"/>
    <dgm:cxn modelId="{9DA814C8-358D-4DE7-8294-EFBC7357660B}" type="presParOf" srcId="{4B63BE9A-C4D0-4AB6-BE44-E00AB6C1849A}" destId="{965A839D-9BF7-4459-96E1-838C3AC82D1C}" srcOrd="3" destOrd="0" presId="urn:microsoft.com/office/officeart/2005/8/layout/radial6"/>
    <dgm:cxn modelId="{C56C8195-A80C-47DF-B0C1-EB31A53157E8}" type="presParOf" srcId="{4B63BE9A-C4D0-4AB6-BE44-E00AB6C1849A}" destId="{3C38B128-32C6-488A-9B41-346AE2B7B7A8}" srcOrd="4" destOrd="0" presId="urn:microsoft.com/office/officeart/2005/8/layout/radial6"/>
    <dgm:cxn modelId="{EC4E7113-F2BF-4611-8F7E-6C0E08069647}" type="presParOf" srcId="{4B63BE9A-C4D0-4AB6-BE44-E00AB6C1849A}" destId="{5334AE1C-0177-4342-A326-1473628263EF}" srcOrd="5" destOrd="0" presId="urn:microsoft.com/office/officeart/2005/8/layout/radial6"/>
    <dgm:cxn modelId="{31BC40FC-D940-4A81-87F9-02297479DDE9}" type="presParOf" srcId="{4B63BE9A-C4D0-4AB6-BE44-E00AB6C1849A}" destId="{A62BF3F0-542E-4586-92E9-917CAFEB0992}" srcOrd="6" destOrd="0" presId="urn:microsoft.com/office/officeart/2005/8/layout/radial6"/>
    <dgm:cxn modelId="{A3BFDDD0-6D36-45DB-A205-F3B7F939C40D}" type="presParOf" srcId="{4B63BE9A-C4D0-4AB6-BE44-E00AB6C1849A}" destId="{AABAD6A2-771C-4B51-8EF5-4FAC4D0C27D4}" srcOrd="7" destOrd="0" presId="urn:microsoft.com/office/officeart/2005/8/layout/radial6"/>
    <dgm:cxn modelId="{C14B97AA-B267-4445-A10B-A8A6AC01E121}" type="presParOf" srcId="{4B63BE9A-C4D0-4AB6-BE44-E00AB6C1849A}" destId="{3F685619-DDC9-4B1A-8393-16233E2D80B8}" srcOrd="8" destOrd="0" presId="urn:microsoft.com/office/officeart/2005/8/layout/radial6"/>
    <dgm:cxn modelId="{FC063935-956F-4C58-A6BE-59F8D5D19F4E}" type="presParOf" srcId="{4B63BE9A-C4D0-4AB6-BE44-E00AB6C1849A}" destId="{FFC9A599-7331-49AE-A96A-0924C5368A5C}" srcOrd="9" destOrd="0" presId="urn:microsoft.com/office/officeart/2005/8/layout/radial6"/>
    <dgm:cxn modelId="{943372C4-7D82-48EB-8B0A-454B87A7C19A}" type="presParOf" srcId="{4B63BE9A-C4D0-4AB6-BE44-E00AB6C1849A}" destId="{0160B29B-AC3A-4F54-9AC1-E2F64A3C791F}" srcOrd="10" destOrd="0" presId="urn:microsoft.com/office/officeart/2005/8/layout/radial6"/>
    <dgm:cxn modelId="{671AB880-DBEC-4EE3-AE42-7B16E534089B}" type="presParOf" srcId="{4B63BE9A-C4D0-4AB6-BE44-E00AB6C1849A}" destId="{4E3DC19A-5BA5-42A1-9396-F5A331B8263D}" srcOrd="11" destOrd="0" presId="urn:microsoft.com/office/officeart/2005/8/layout/radial6"/>
    <dgm:cxn modelId="{6E8BFE88-6B84-483E-8725-B74704684DF1}" type="presParOf" srcId="{4B63BE9A-C4D0-4AB6-BE44-E00AB6C1849A}" destId="{9BCD5E63-91A9-427D-9682-B3200123BCAB}" srcOrd="12" destOrd="0" presId="urn:microsoft.com/office/officeart/2005/8/layout/radial6"/>
    <dgm:cxn modelId="{A64F2F37-B90E-4BDD-B8B9-69290AE5528B}" type="presParOf" srcId="{4B63BE9A-C4D0-4AB6-BE44-E00AB6C1849A}" destId="{96FF67EA-6079-47F7-BACF-D0D6A5EBF3B2}" srcOrd="13" destOrd="0" presId="urn:microsoft.com/office/officeart/2005/8/layout/radial6"/>
    <dgm:cxn modelId="{A78AE1D3-E184-4167-9363-66353E5364C4}" type="presParOf" srcId="{4B63BE9A-C4D0-4AB6-BE44-E00AB6C1849A}" destId="{99835408-8C58-4F65-8A58-8CABC87D05A5}" srcOrd="14" destOrd="0" presId="urn:microsoft.com/office/officeart/2005/8/layout/radial6"/>
    <dgm:cxn modelId="{4582998B-C4CC-480B-A10E-889B39CD6889}" type="presParOf" srcId="{4B63BE9A-C4D0-4AB6-BE44-E00AB6C1849A}" destId="{302AF68D-07BE-411A-9866-F4DFC8361567}" srcOrd="15" destOrd="0" presId="urn:microsoft.com/office/officeart/2005/8/layout/radial6"/>
    <dgm:cxn modelId="{EFDB32AC-3769-4F74-A3C2-2B4893F13C34}" type="presParOf" srcId="{4B63BE9A-C4D0-4AB6-BE44-E00AB6C1849A}" destId="{E636CF2F-D52B-4770-92B7-817BBE01C6FC}" srcOrd="16" destOrd="0" presId="urn:microsoft.com/office/officeart/2005/8/layout/radial6"/>
    <dgm:cxn modelId="{EDDCD695-632F-4D95-8631-A8FF3A659A68}" type="presParOf" srcId="{4B63BE9A-C4D0-4AB6-BE44-E00AB6C1849A}" destId="{7B6BFFC4-B3C7-4A4A-A272-2A8F98AB65EE}" srcOrd="17" destOrd="0" presId="urn:microsoft.com/office/officeart/2005/8/layout/radial6"/>
    <dgm:cxn modelId="{6A785A5D-5A9E-4277-8A5D-0E81A3DC9D8F}" type="presParOf" srcId="{4B63BE9A-C4D0-4AB6-BE44-E00AB6C1849A}" destId="{450C5142-A954-43EE-8D77-637F4587ED6D}" srcOrd="18" destOrd="0" presId="urn:microsoft.com/office/officeart/2005/8/layout/radial6"/>
    <dgm:cxn modelId="{7C40982B-0E3B-4CCC-80CD-474C1160C95A}" type="presParOf" srcId="{4B63BE9A-C4D0-4AB6-BE44-E00AB6C1849A}" destId="{5D61E82C-CD95-46DA-8003-E6342F110B51}" srcOrd="19" destOrd="0" presId="urn:microsoft.com/office/officeart/2005/8/layout/radial6"/>
    <dgm:cxn modelId="{C013165D-EE5C-4633-B5B1-9E7B678484C7}" type="presParOf" srcId="{4B63BE9A-C4D0-4AB6-BE44-E00AB6C1849A}" destId="{A0E0F56D-CC5B-436B-AFB7-CA14D9606B76}" srcOrd="20" destOrd="0" presId="urn:microsoft.com/office/officeart/2005/8/layout/radial6"/>
    <dgm:cxn modelId="{B25F8974-8F02-41CE-88E2-E2FABC0231A6}" type="presParOf" srcId="{4B63BE9A-C4D0-4AB6-BE44-E00AB6C1849A}" destId="{1A552BD6-1E09-4412-B634-8B6059CA6F46}" srcOrd="21" destOrd="0" presId="urn:microsoft.com/office/officeart/2005/8/layout/radial6"/>
    <dgm:cxn modelId="{86054DCD-D40B-4226-916D-8520434BC18D}" type="presParOf" srcId="{4B63BE9A-C4D0-4AB6-BE44-E00AB6C1849A}" destId="{B893D1C1-8FC3-453F-BC03-2073D2D47209}" srcOrd="22" destOrd="0" presId="urn:microsoft.com/office/officeart/2005/8/layout/radial6"/>
    <dgm:cxn modelId="{1EDED48A-C7CB-4517-9299-160EDA733678}" type="presParOf" srcId="{4B63BE9A-C4D0-4AB6-BE44-E00AB6C1849A}" destId="{1F24EE0B-2B9D-4282-8763-16017A50812A}" srcOrd="23" destOrd="0" presId="urn:microsoft.com/office/officeart/2005/8/layout/radial6"/>
    <dgm:cxn modelId="{EB7C7E31-357A-4302-9A1C-B33504A0CC64}" type="presParOf" srcId="{4B63BE9A-C4D0-4AB6-BE44-E00AB6C1849A}" destId="{227BF75E-809D-48E9-A0DD-C84821EDA889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40183A-A479-4FE2-BD6A-75ADB461A69B}" type="doc">
      <dgm:prSet loTypeId="urn:microsoft.com/office/officeart/2005/8/layout/process4" loCatId="list" qsTypeId="urn:microsoft.com/office/officeart/2005/8/quickstyle/simple3" qsCatId="simple" csTypeId="urn:microsoft.com/office/officeart/2005/8/colors/accent5_1" csCatId="accent5" phldr="1"/>
      <dgm:spPr/>
    </dgm:pt>
    <dgm:pt modelId="{4B9FB9FA-D246-4378-96A3-84F20D28618B}">
      <dgm:prSet phldrT="[Text]"/>
      <dgm:spPr/>
      <dgm:t>
        <a:bodyPr/>
        <a:lstStyle/>
        <a:p>
          <a:r>
            <a:rPr lang="en-US" dirty="0" smtClean="0"/>
            <a:t>1. Define the Problem</a:t>
          </a:r>
          <a:endParaRPr lang="en-US" dirty="0"/>
        </a:p>
      </dgm:t>
    </dgm:pt>
    <dgm:pt modelId="{876196D6-1F9D-4469-87C6-8AAAE57C8FBB}" type="parTrans" cxnId="{9E675F65-BC43-49D1-9D09-D943F9DCE58E}">
      <dgm:prSet/>
      <dgm:spPr/>
      <dgm:t>
        <a:bodyPr/>
        <a:lstStyle/>
        <a:p>
          <a:endParaRPr lang="en-US"/>
        </a:p>
      </dgm:t>
    </dgm:pt>
    <dgm:pt modelId="{E90926C1-7F93-4462-9E83-35371F0752AC}" type="sibTrans" cxnId="{9E675F65-BC43-49D1-9D09-D943F9DCE58E}">
      <dgm:prSet/>
      <dgm:spPr/>
      <dgm:t>
        <a:bodyPr/>
        <a:lstStyle/>
        <a:p>
          <a:endParaRPr lang="en-US"/>
        </a:p>
      </dgm:t>
    </dgm:pt>
    <dgm:pt modelId="{F6EC98FC-2421-49D0-9E87-DF892CBFF42A}">
      <dgm:prSet phldrT="[Text]"/>
      <dgm:spPr/>
      <dgm:t>
        <a:bodyPr/>
        <a:lstStyle/>
        <a:p>
          <a:r>
            <a:rPr lang="en-US" dirty="0" smtClean="0"/>
            <a:t>6. Analyze Alternatives by a Trade-Off Matrix</a:t>
          </a:r>
          <a:endParaRPr lang="en-US" dirty="0"/>
        </a:p>
      </dgm:t>
    </dgm:pt>
    <dgm:pt modelId="{6F66F114-10A1-4E4B-93A5-382C98CA3D46}" type="parTrans" cxnId="{B867109C-0837-4316-A8C9-896D829D3200}">
      <dgm:prSet/>
      <dgm:spPr/>
      <dgm:t>
        <a:bodyPr/>
        <a:lstStyle/>
        <a:p>
          <a:endParaRPr lang="en-US"/>
        </a:p>
      </dgm:t>
    </dgm:pt>
    <dgm:pt modelId="{EA6922F6-A73B-4FFC-9B39-D2685BE9A6BC}" type="sibTrans" cxnId="{B867109C-0837-4316-A8C9-896D829D3200}">
      <dgm:prSet/>
      <dgm:spPr/>
      <dgm:t>
        <a:bodyPr/>
        <a:lstStyle/>
        <a:p>
          <a:endParaRPr lang="en-US"/>
        </a:p>
      </dgm:t>
    </dgm:pt>
    <dgm:pt modelId="{D7BB3952-3CF5-4B2B-A8C5-FAB705163BD9}">
      <dgm:prSet phldrT="[Text]"/>
      <dgm:spPr/>
      <dgm:t>
        <a:bodyPr/>
        <a:lstStyle/>
        <a:p>
          <a:r>
            <a:rPr lang="en-US" dirty="0" smtClean="0"/>
            <a:t>7. Identify a potential solution</a:t>
          </a:r>
          <a:endParaRPr lang="en-US" dirty="0"/>
        </a:p>
      </dgm:t>
    </dgm:pt>
    <dgm:pt modelId="{44DFED38-2070-402F-8473-448857E44D29}" type="parTrans" cxnId="{3A75FC9B-5195-44EF-B022-27B01FA9055B}">
      <dgm:prSet/>
      <dgm:spPr/>
      <dgm:t>
        <a:bodyPr/>
        <a:lstStyle/>
        <a:p>
          <a:endParaRPr lang="en-US"/>
        </a:p>
      </dgm:t>
    </dgm:pt>
    <dgm:pt modelId="{93AAC403-54AC-4557-BA0D-B9986C4961E9}" type="sibTrans" cxnId="{3A75FC9B-5195-44EF-B022-27B01FA9055B}">
      <dgm:prSet/>
      <dgm:spPr/>
      <dgm:t>
        <a:bodyPr/>
        <a:lstStyle/>
        <a:p>
          <a:endParaRPr lang="en-US"/>
        </a:p>
      </dgm:t>
    </dgm:pt>
    <dgm:pt modelId="{FF97DF9C-A607-46C5-9290-E877D0849D0E}">
      <dgm:prSet/>
      <dgm:spPr/>
      <dgm:t>
        <a:bodyPr/>
        <a:lstStyle/>
        <a:p>
          <a:r>
            <a:rPr lang="en-US" dirty="0" smtClean="0"/>
            <a:t>2. Restate the Problem</a:t>
          </a:r>
          <a:endParaRPr lang="en-US" dirty="0"/>
        </a:p>
      </dgm:t>
    </dgm:pt>
    <dgm:pt modelId="{97877AB4-8B9B-49A2-956D-E9A875361E10}" type="parTrans" cxnId="{01B2E8CE-1FCF-43AB-AAB3-C90A1BCA619F}">
      <dgm:prSet/>
      <dgm:spPr/>
      <dgm:t>
        <a:bodyPr/>
        <a:lstStyle/>
        <a:p>
          <a:endParaRPr lang="en-US"/>
        </a:p>
      </dgm:t>
    </dgm:pt>
    <dgm:pt modelId="{84DD806B-2B92-41C8-96C8-8412A8F10270}" type="sibTrans" cxnId="{01B2E8CE-1FCF-43AB-AAB3-C90A1BCA619F}">
      <dgm:prSet/>
      <dgm:spPr/>
      <dgm:t>
        <a:bodyPr/>
        <a:lstStyle/>
        <a:p>
          <a:endParaRPr lang="en-US"/>
        </a:p>
      </dgm:t>
    </dgm:pt>
    <dgm:pt modelId="{CF902A90-BD75-4F10-AE13-4581E1CF3063}">
      <dgm:prSet/>
      <dgm:spPr/>
      <dgm:t>
        <a:bodyPr/>
        <a:lstStyle/>
        <a:p>
          <a:r>
            <a:rPr lang="en-US" dirty="0" smtClean="0"/>
            <a:t>3. Develop Constraints and Criteria</a:t>
          </a:r>
          <a:endParaRPr lang="en-US" dirty="0"/>
        </a:p>
      </dgm:t>
    </dgm:pt>
    <dgm:pt modelId="{5563AA0F-C527-4909-9888-728822ED9A8A}" type="parTrans" cxnId="{1B1C7F63-BF17-4BFF-986E-566A1F163C72}">
      <dgm:prSet/>
      <dgm:spPr/>
      <dgm:t>
        <a:bodyPr/>
        <a:lstStyle/>
        <a:p>
          <a:endParaRPr lang="en-US"/>
        </a:p>
      </dgm:t>
    </dgm:pt>
    <dgm:pt modelId="{4B26C8BB-7C35-45C3-B4EE-2C64CED07926}" type="sibTrans" cxnId="{1B1C7F63-BF17-4BFF-986E-566A1F163C72}">
      <dgm:prSet/>
      <dgm:spPr/>
      <dgm:t>
        <a:bodyPr/>
        <a:lstStyle/>
        <a:p>
          <a:endParaRPr lang="en-US"/>
        </a:p>
      </dgm:t>
    </dgm:pt>
    <dgm:pt modelId="{D829901B-A512-47B4-9045-445F7711D631}">
      <dgm:prSet/>
      <dgm:spPr/>
      <dgm:t>
        <a:bodyPr/>
        <a:lstStyle/>
        <a:p>
          <a:r>
            <a:rPr lang="en-US" dirty="0" smtClean="0"/>
            <a:t>4. Brainstorm Ideas</a:t>
          </a:r>
          <a:endParaRPr lang="en-US" dirty="0"/>
        </a:p>
      </dgm:t>
    </dgm:pt>
    <dgm:pt modelId="{DF11D164-20E3-474C-A835-B62463394FC5}" type="parTrans" cxnId="{72D235AA-1445-46B6-8759-945F1F6D3E9E}">
      <dgm:prSet/>
      <dgm:spPr/>
      <dgm:t>
        <a:bodyPr/>
        <a:lstStyle/>
        <a:p>
          <a:endParaRPr lang="en-US"/>
        </a:p>
      </dgm:t>
    </dgm:pt>
    <dgm:pt modelId="{F9292505-5394-477D-B0AE-9FF3AED86E5D}" type="sibTrans" cxnId="{72D235AA-1445-46B6-8759-945F1F6D3E9E}">
      <dgm:prSet/>
      <dgm:spPr/>
      <dgm:t>
        <a:bodyPr/>
        <a:lstStyle/>
        <a:p>
          <a:endParaRPr lang="en-US"/>
        </a:p>
      </dgm:t>
    </dgm:pt>
    <dgm:pt modelId="{C63B55CB-30FA-4F11-8F4B-97B16816FC0E}">
      <dgm:prSet/>
      <dgm:spPr/>
      <dgm:t>
        <a:bodyPr/>
        <a:lstStyle/>
        <a:p>
          <a:r>
            <a:rPr lang="en-US" dirty="0" smtClean="0"/>
            <a:t>5. Research Alternatives</a:t>
          </a:r>
          <a:endParaRPr lang="en-US" dirty="0"/>
        </a:p>
      </dgm:t>
    </dgm:pt>
    <dgm:pt modelId="{4C77AE49-850A-4A20-882F-E4E64380DBA6}" type="parTrans" cxnId="{64438684-A20F-4721-AB3A-907FB43C9746}">
      <dgm:prSet/>
      <dgm:spPr/>
      <dgm:t>
        <a:bodyPr/>
        <a:lstStyle/>
        <a:p>
          <a:endParaRPr lang="en-US"/>
        </a:p>
      </dgm:t>
    </dgm:pt>
    <dgm:pt modelId="{88C399AF-E177-4FF5-B5E0-11D79A230B96}" type="sibTrans" cxnId="{64438684-A20F-4721-AB3A-907FB43C9746}">
      <dgm:prSet/>
      <dgm:spPr/>
      <dgm:t>
        <a:bodyPr/>
        <a:lstStyle/>
        <a:p>
          <a:endParaRPr lang="en-US"/>
        </a:p>
      </dgm:t>
    </dgm:pt>
    <dgm:pt modelId="{94CCB961-D69A-421A-B084-D6AB42C01F96}">
      <dgm:prSet/>
      <dgm:spPr>
        <a:noFill/>
      </dgm:spPr>
      <dgm:t>
        <a:bodyPr/>
        <a:lstStyle/>
        <a:p>
          <a:endParaRPr lang="en-US"/>
        </a:p>
      </dgm:t>
    </dgm:pt>
    <dgm:pt modelId="{2305D34D-662B-43AE-AAD9-B7CCC3884777}" type="parTrans" cxnId="{BF504AA8-D13E-4FF0-B805-16178FEBF0F3}">
      <dgm:prSet/>
      <dgm:spPr/>
      <dgm:t>
        <a:bodyPr/>
        <a:lstStyle/>
        <a:p>
          <a:endParaRPr lang="en-US"/>
        </a:p>
      </dgm:t>
    </dgm:pt>
    <dgm:pt modelId="{2CF6F596-F049-464A-9077-B3A7353391E7}" type="sibTrans" cxnId="{BF504AA8-D13E-4FF0-B805-16178FEBF0F3}">
      <dgm:prSet/>
      <dgm:spPr/>
      <dgm:t>
        <a:bodyPr/>
        <a:lstStyle/>
        <a:p>
          <a:endParaRPr lang="en-US"/>
        </a:p>
      </dgm:t>
    </dgm:pt>
    <dgm:pt modelId="{B12D66BC-C833-4E28-A1C6-C98310CA8B46}" type="pres">
      <dgm:prSet presAssocID="{3140183A-A479-4FE2-BD6A-75ADB461A69B}" presName="Name0" presStyleCnt="0">
        <dgm:presLayoutVars>
          <dgm:dir/>
          <dgm:animLvl val="lvl"/>
          <dgm:resizeHandles val="exact"/>
        </dgm:presLayoutVars>
      </dgm:prSet>
      <dgm:spPr/>
    </dgm:pt>
    <dgm:pt modelId="{EFB0DDCC-0F7F-4089-86D9-97BCF28405A5}" type="pres">
      <dgm:prSet presAssocID="{94CCB961-D69A-421A-B084-D6AB42C01F96}" presName="boxAndChildren" presStyleCnt="0"/>
      <dgm:spPr/>
    </dgm:pt>
    <dgm:pt modelId="{97A5EEAD-D346-4BFD-983F-6E8CA2E670CA}" type="pres">
      <dgm:prSet presAssocID="{94CCB961-D69A-421A-B084-D6AB42C01F96}" presName="parentTextBox" presStyleLbl="node1" presStyleIdx="0" presStyleCnt="8"/>
      <dgm:spPr>
        <a:prstGeom prst="rect">
          <a:avLst/>
        </a:prstGeom>
      </dgm:spPr>
    </dgm:pt>
    <dgm:pt modelId="{AE326773-D67D-4FB9-AD1D-DBB3FF4749A6}" type="pres">
      <dgm:prSet presAssocID="{93AAC403-54AC-4557-BA0D-B9986C4961E9}" presName="sp" presStyleCnt="0"/>
      <dgm:spPr/>
    </dgm:pt>
    <dgm:pt modelId="{BF3E3013-4A08-4BBD-A89E-D018F59811D1}" type="pres">
      <dgm:prSet presAssocID="{D7BB3952-3CF5-4B2B-A8C5-FAB705163BD9}" presName="arrowAndChildren" presStyleCnt="0"/>
      <dgm:spPr/>
    </dgm:pt>
    <dgm:pt modelId="{00A5636E-CED8-492D-8EC8-E274C461A572}" type="pres">
      <dgm:prSet presAssocID="{D7BB3952-3CF5-4B2B-A8C5-FAB705163BD9}" presName="parentTextArrow" presStyleLbl="node1" presStyleIdx="1" presStyleCnt="8"/>
      <dgm:spPr/>
    </dgm:pt>
    <dgm:pt modelId="{12D63846-C60C-48DA-A64B-AD49DA6FCBCB}" type="pres">
      <dgm:prSet presAssocID="{EA6922F6-A73B-4FFC-9B39-D2685BE9A6BC}" presName="sp" presStyleCnt="0"/>
      <dgm:spPr/>
    </dgm:pt>
    <dgm:pt modelId="{5D91A044-57FA-4BEA-AC78-61DB2747DA0A}" type="pres">
      <dgm:prSet presAssocID="{F6EC98FC-2421-49D0-9E87-DF892CBFF42A}" presName="arrowAndChildren" presStyleCnt="0"/>
      <dgm:spPr/>
    </dgm:pt>
    <dgm:pt modelId="{23CCE9C6-6831-40D3-AC46-A0244A2D8A68}" type="pres">
      <dgm:prSet presAssocID="{F6EC98FC-2421-49D0-9E87-DF892CBFF42A}" presName="parentTextArrow" presStyleLbl="node1" presStyleIdx="2" presStyleCnt="8"/>
      <dgm:spPr/>
      <dgm:t>
        <a:bodyPr/>
        <a:lstStyle/>
        <a:p>
          <a:endParaRPr lang="en-US"/>
        </a:p>
      </dgm:t>
    </dgm:pt>
    <dgm:pt modelId="{112CA968-FC67-4154-96D2-FB33C175E512}" type="pres">
      <dgm:prSet presAssocID="{88C399AF-E177-4FF5-B5E0-11D79A230B96}" presName="sp" presStyleCnt="0"/>
      <dgm:spPr/>
    </dgm:pt>
    <dgm:pt modelId="{23272B79-C708-454A-A059-C10791E8B4FD}" type="pres">
      <dgm:prSet presAssocID="{C63B55CB-30FA-4F11-8F4B-97B16816FC0E}" presName="arrowAndChildren" presStyleCnt="0"/>
      <dgm:spPr/>
    </dgm:pt>
    <dgm:pt modelId="{5B29C8A0-CEC3-4F84-914D-AE9723343B78}" type="pres">
      <dgm:prSet presAssocID="{C63B55CB-30FA-4F11-8F4B-97B16816FC0E}" presName="parentTextArrow" presStyleLbl="node1" presStyleIdx="3" presStyleCnt="8"/>
      <dgm:spPr/>
    </dgm:pt>
    <dgm:pt modelId="{2322167F-23BD-4DFD-B199-88F0BEAA2467}" type="pres">
      <dgm:prSet presAssocID="{F9292505-5394-477D-B0AE-9FF3AED86E5D}" presName="sp" presStyleCnt="0"/>
      <dgm:spPr/>
    </dgm:pt>
    <dgm:pt modelId="{2D350025-8E74-4C8F-9CDC-1EDF57A57475}" type="pres">
      <dgm:prSet presAssocID="{D829901B-A512-47B4-9045-445F7711D631}" presName="arrowAndChildren" presStyleCnt="0"/>
      <dgm:spPr/>
    </dgm:pt>
    <dgm:pt modelId="{A9CD92D7-9BE3-4354-AAED-D7A5C7AF0DD7}" type="pres">
      <dgm:prSet presAssocID="{D829901B-A512-47B4-9045-445F7711D631}" presName="parentTextArrow" presStyleLbl="node1" presStyleIdx="4" presStyleCnt="8"/>
      <dgm:spPr/>
    </dgm:pt>
    <dgm:pt modelId="{23D5E546-4CDA-44C4-BC3A-9D8A5BAB112C}" type="pres">
      <dgm:prSet presAssocID="{4B26C8BB-7C35-45C3-B4EE-2C64CED07926}" presName="sp" presStyleCnt="0"/>
      <dgm:spPr/>
    </dgm:pt>
    <dgm:pt modelId="{8D9CA77F-2BDE-4C78-ADA7-FA596712D4CA}" type="pres">
      <dgm:prSet presAssocID="{CF902A90-BD75-4F10-AE13-4581E1CF3063}" presName="arrowAndChildren" presStyleCnt="0"/>
      <dgm:spPr/>
    </dgm:pt>
    <dgm:pt modelId="{F90C5D74-C93C-4D07-9583-156F0EB029FB}" type="pres">
      <dgm:prSet presAssocID="{CF902A90-BD75-4F10-AE13-4581E1CF3063}" presName="parentTextArrow" presStyleLbl="node1" presStyleIdx="5" presStyleCnt="8"/>
      <dgm:spPr/>
      <dgm:t>
        <a:bodyPr/>
        <a:lstStyle/>
        <a:p>
          <a:endParaRPr lang="en-US"/>
        </a:p>
      </dgm:t>
    </dgm:pt>
    <dgm:pt modelId="{D264A5D6-E9AF-44C9-8B5F-CC924D5D085A}" type="pres">
      <dgm:prSet presAssocID="{84DD806B-2B92-41C8-96C8-8412A8F10270}" presName="sp" presStyleCnt="0"/>
      <dgm:spPr/>
    </dgm:pt>
    <dgm:pt modelId="{B9408347-8A8E-4041-8CEC-E67F6725C8C9}" type="pres">
      <dgm:prSet presAssocID="{FF97DF9C-A607-46C5-9290-E877D0849D0E}" presName="arrowAndChildren" presStyleCnt="0"/>
      <dgm:spPr/>
    </dgm:pt>
    <dgm:pt modelId="{768D087E-97D9-45A7-86CC-F2EDBD41FD31}" type="pres">
      <dgm:prSet presAssocID="{FF97DF9C-A607-46C5-9290-E877D0849D0E}" presName="parentTextArrow" presStyleLbl="node1" presStyleIdx="6" presStyleCnt="8"/>
      <dgm:spPr/>
    </dgm:pt>
    <dgm:pt modelId="{0BFDE98A-49CD-4754-B60B-205143528C7E}" type="pres">
      <dgm:prSet presAssocID="{E90926C1-7F93-4462-9E83-35371F0752AC}" presName="sp" presStyleCnt="0"/>
      <dgm:spPr/>
    </dgm:pt>
    <dgm:pt modelId="{0B3A5C3E-E0CC-4C54-9F62-7DDA0632359B}" type="pres">
      <dgm:prSet presAssocID="{4B9FB9FA-D246-4378-96A3-84F20D28618B}" presName="arrowAndChildren" presStyleCnt="0"/>
      <dgm:spPr/>
    </dgm:pt>
    <dgm:pt modelId="{12C590F1-0EE2-4BF8-8BA5-5F26547B4594}" type="pres">
      <dgm:prSet presAssocID="{4B9FB9FA-D246-4378-96A3-84F20D28618B}" presName="parentTextArrow" presStyleLbl="node1" presStyleIdx="7" presStyleCnt="8"/>
      <dgm:spPr/>
    </dgm:pt>
  </dgm:ptLst>
  <dgm:cxnLst>
    <dgm:cxn modelId="{64438684-A20F-4721-AB3A-907FB43C9746}" srcId="{3140183A-A479-4FE2-BD6A-75ADB461A69B}" destId="{C63B55CB-30FA-4F11-8F4B-97B16816FC0E}" srcOrd="4" destOrd="0" parTransId="{4C77AE49-850A-4A20-882F-E4E64380DBA6}" sibTransId="{88C399AF-E177-4FF5-B5E0-11D79A230B96}"/>
    <dgm:cxn modelId="{50337E08-48E0-4688-B2CF-657C61969911}" type="presOf" srcId="{D7BB3952-3CF5-4B2B-A8C5-FAB705163BD9}" destId="{00A5636E-CED8-492D-8EC8-E274C461A572}" srcOrd="0" destOrd="0" presId="urn:microsoft.com/office/officeart/2005/8/layout/process4"/>
    <dgm:cxn modelId="{9F6AC6A1-7EC4-4456-9266-35ADAF9F232A}" type="presOf" srcId="{CF902A90-BD75-4F10-AE13-4581E1CF3063}" destId="{F90C5D74-C93C-4D07-9583-156F0EB029FB}" srcOrd="0" destOrd="0" presId="urn:microsoft.com/office/officeart/2005/8/layout/process4"/>
    <dgm:cxn modelId="{72D235AA-1445-46B6-8759-945F1F6D3E9E}" srcId="{3140183A-A479-4FE2-BD6A-75ADB461A69B}" destId="{D829901B-A512-47B4-9045-445F7711D631}" srcOrd="3" destOrd="0" parTransId="{DF11D164-20E3-474C-A835-B62463394FC5}" sibTransId="{F9292505-5394-477D-B0AE-9FF3AED86E5D}"/>
    <dgm:cxn modelId="{4FCAD549-7FAC-49D4-AD66-DCE6525675B2}" type="presOf" srcId="{4B9FB9FA-D246-4378-96A3-84F20D28618B}" destId="{12C590F1-0EE2-4BF8-8BA5-5F26547B4594}" srcOrd="0" destOrd="0" presId="urn:microsoft.com/office/officeart/2005/8/layout/process4"/>
    <dgm:cxn modelId="{01B2E8CE-1FCF-43AB-AAB3-C90A1BCA619F}" srcId="{3140183A-A479-4FE2-BD6A-75ADB461A69B}" destId="{FF97DF9C-A607-46C5-9290-E877D0849D0E}" srcOrd="1" destOrd="0" parTransId="{97877AB4-8B9B-49A2-956D-E9A875361E10}" sibTransId="{84DD806B-2B92-41C8-96C8-8412A8F10270}"/>
    <dgm:cxn modelId="{F430AFB5-5BEA-4CAF-8140-26DB38FF0731}" type="presOf" srcId="{D829901B-A512-47B4-9045-445F7711D631}" destId="{A9CD92D7-9BE3-4354-AAED-D7A5C7AF0DD7}" srcOrd="0" destOrd="0" presId="urn:microsoft.com/office/officeart/2005/8/layout/process4"/>
    <dgm:cxn modelId="{2F7B34DC-A303-40ED-8ABB-FA4F06A2C3D1}" type="presOf" srcId="{C63B55CB-30FA-4F11-8F4B-97B16816FC0E}" destId="{5B29C8A0-CEC3-4F84-914D-AE9723343B78}" srcOrd="0" destOrd="0" presId="urn:microsoft.com/office/officeart/2005/8/layout/process4"/>
    <dgm:cxn modelId="{1788F8E7-6809-48B8-B094-F3822B41CC23}" type="presOf" srcId="{94CCB961-D69A-421A-B084-D6AB42C01F96}" destId="{97A5EEAD-D346-4BFD-983F-6E8CA2E670CA}" srcOrd="0" destOrd="0" presId="urn:microsoft.com/office/officeart/2005/8/layout/process4"/>
    <dgm:cxn modelId="{1B1C7F63-BF17-4BFF-986E-566A1F163C72}" srcId="{3140183A-A479-4FE2-BD6A-75ADB461A69B}" destId="{CF902A90-BD75-4F10-AE13-4581E1CF3063}" srcOrd="2" destOrd="0" parTransId="{5563AA0F-C527-4909-9888-728822ED9A8A}" sibTransId="{4B26C8BB-7C35-45C3-B4EE-2C64CED07926}"/>
    <dgm:cxn modelId="{DBB25DF3-0E26-4973-82D3-F24DB07EE1AB}" type="presOf" srcId="{F6EC98FC-2421-49D0-9E87-DF892CBFF42A}" destId="{23CCE9C6-6831-40D3-AC46-A0244A2D8A68}" srcOrd="0" destOrd="0" presId="urn:microsoft.com/office/officeart/2005/8/layout/process4"/>
    <dgm:cxn modelId="{F35F0938-7ACA-46C6-B0BE-785D5028584B}" type="presOf" srcId="{3140183A-A479-4FE2-BD6A-75ADB461A69B}" destId="{B12D66BC-C833-4E28-A1C6-C98310CA8B46}" srcOrd="0" destOrd="0" presId="urn:microsoft.com/office/officeart/2005/8/layout/process4"/>
    <dgm:cxn modelId="{5281C62A-481C-478F-A795-EEB1C38FB08F}" type="presOf" srcId="{FF97DF9C-A607-46C5-9290-E877D0849D0E}" destId="{768D087E-97D9-45A7-86CC-F2EDBD41FD31}" srcOrd="0" destOrd="0" presId="urn:microsoft.com/office/officeart/2005/8/layout/process4"/>
    <dgm:cxn modelId="{BF504AA8-D13E-4FF0-B805-16178FEBF0F3}" srcId="{3140183A-A479-4FE2-BD6A-75ADB461A69B}" destId="{94CCB961-D69A-421A-B084-D6AB42C01F96}" srcOrd="7" destOrd="0" parTransId="{2305D34D-662B-43AE-AAD9-B7CCC3884777}" sibTransId="{2CF6F596-F049-464A-9077-B3A7353391E7}"/>
    <dgm:cxn modelId="{B867109C-0837-4316-A8C9-896D829D3200}" srcId="{3140183A-A479-4FE2-BD6A-75ADB461A69B}" destId="{F6EC98FC-2421-49D0-9E87-DF892CBFF42A}" srcOrd="5" destOrd="0" parTransId="{6F66F114-10A1-4E4B-93A5-382C98CA3D46}" sibTransId="{EA6922F6-A73B-4FFC-9B39-D2685BE9A6BC}"/>
    <dgm:cxn modelId="{9E675F65-BC43-49D1-9D09-D943F9DCE58E}" srcId="{3140183A-A479-4FE2-BD6A-75ADB461A69B}" destId="{4B9FB9FA-D246-4378-96A3-84F20D28618B}" srcOrd="0" destOrd="0" parTransId="{876196D6-1F9D-4469-87C6-8AAAE57C8FBB}" sibTransId="{E90926C1-7F93-4462-9E83-35371F0752AC}"/>
    <dgm:cxn modelId="{3A75FC9B-5195-44EF-B022-27B01FA9055B}" srcId="{3140183A-A479-4FE2-BD6A-75ADB461A69B}" destId="{D7BB3952-3CF5-4B2B-A8C5-FAB705163BD9}" srcOrd="6" destOrd="0" parTransId="{44DFED38-2070-402F-8473-448857E44D29}" sibTransId="{93AAC403-54AC-4557-BA0D-B9986C4961E9}"/>
    <dgm:cxn modelId="{D9BF1B62-975C-45C6-B538-E7E8BB4C5E88}" type="presParOf" srcId="{B12D66BC-C833-4E28-A1C6-C98310CA8B46}" destId="{EFB0DDCC-0F7F-4089-86D9-97BCF28405A5}" srcOrd="0" destOrd="0" presId="urn:microsoft.com/office/officeart/2005/8/layout/process4"/>
    <dgm:cxn modelId="{F2AF49EC-4E78-4063-A8E1-98CBA50FF7F7}" type="presParOf" srcId="{EFB0DDCC-0F7F-4089-86D9-97BCF28405A5}" destId="{97A5EEAD-D346-4BFD-983F-6E8CA2E670CA}" srcOrd="0" destOrd="0" presId="urn:microsoft.com/office/officeart/2005/8/layout/process4"/>
    <dgm:cxn modelId="{C009B301-7C84-454B-A04C-F7F40DBF59E5}" type="presParOf" srcId="{B12D66BC-C833-4E28-A1C6-C98310CA8B46}" destId="{AE326773-D67D-4FB9-AD1D-DBB3FF4749A6}" srcOrd="1" destOrd="0" presId="urn:microsoft.com/office/officeart/2005/8/layout/process4"/>
    <dgm:cxn modelId="{89979387-E925-4E5D-AD5E-EA866F8F8D29}" type="presParOf" srcId="{B12D66BC-C833-4E28-A1C6-C98310CA8B46}" destId="{BF3E3013-4A08-4BBD-A89E-D018F59811D1}" srcOrd="2" destOrd="0" presId="urn:microsoft.com/office/officeart/2005/8/layout/process4"/>
    <dgm:cxn modelId="{FBA498A6-A8CC-4E04-8F40-A2B45CDBE3C6}" type="presParOf" srcId="{BF3E3013-4A08-4BBD-A89E-D018F59811D1}" destId="{00A5636E-CED8-492D-8EC8-E274C461A572}" srcOrd="0" destOrd="0" presId="urn:microsoft.com/office/officeart/2005/8/layout/process4"/>
    <dgm:cxn modelId="{98052A09-C8AF-47EA-A3B8-DB6C3E4AD96E}" type="presParOf" srcId="{B12D66BC-C833-4E28-A1C6-C98310CA8B46}" destId="{12D63846-C60C-48DA-A64B-AD49DA6FCBCB}" srcOrd="3" destOrd="0" presId="urn:microsoft.com/office/officeart/2005/8/layout/process4"/>
    <dgm:cxn modelId="{616993C7-FAD4-4E65-9107-E05C51A64BA7}" type="presParOf" srcId="{B12D66BC-C833-4E28-A1C6-C98310CA8B46}" destId="{5D91A044-57FA-4BEA-AC78-61DB2747DA0A}" srcOrd="4" destOrd="0" presId="urn:microsoft.com/office/officeart/2005/8/layout/process4"/>
    <dgm:cxn modelId="{8298F30A-EE6C-47C9-8455-53CEC2DEDB0D}" type="presParOf" srcId="{5D91A044-57FA-4BEA-AC78-61DB2747DA0A}" destId="{23CCE9C6-6831-40D3-AC46-A0244A2D8A68}" srcOrd="0" destOrd="0" presId="urn:microsoft.com/office/officeart/2005/8/layout/process4"/>
    <dgm:cxn modelId="{05148954-2D21-40FB-93FD-1CAED89BA377}" type="presParOf" srcId="{B12D66BC-C833-4E28-A1C6-C98310CA8B46}" destId="{112CA968-FC67-4154-96D2-FB33C175E512}" srcOrd="5" destOrd="0" presId="urn:microsoft.com/office/officeart/2005/8/layout/process4"/>
    <dgm:cxn modelId="{4389DB20-478D-4671-ACA1-11F203FE075E}" type="presParOf" srcId="{B12D66BC-C833-4E28-A1C6-C98310CA8B46}" destId="{23272B79-C708-454A-A059-C10791E8B4FD}" srcOrd="6" destOrd="0" presId="urn:microsoft.com/office/officeart/2005/8/layout/process4"/>
    <dgm:cxn modelId="{5D098F09-0A6B-409F-A3D4-4777CDD45F23}" type="presParOf" srcId="{23272B79-C708-454A-A059-C10791E8B4FD}" destId="{5B29C8A0-CEC3-4F84-914D-AE9723343B78}" srcOrd="0" destOrd="0" presId="urn:microsoft.com/office/officeart/2005/8/layout/process4"/>
    <dgm:cxn modelId="{E4B1DBD0-B5B1-400C-B7DB-ACFDA9299157}" type="presParOf" srcId="{B12D66BC-C833-4E28-A1C6-C98310CA8B46}" destId="{2322167F-23BD-4DFD-B199-88F0BEAA2467}" srcOrd="7" destOrd="0" presId="urn:microsoft.com/office/officeart/2005/8/layout/process4"/>
    <dgm:cxn modelId="{26592FEB-D6DD-4C14-9948-AE618D36F0DE}" type="presParOf" srcId="{B12D66BC-C833-4E28-A1C6-C98310CA8B46}" destId="{2D350025-8E74-4C8F-9CDC-1EDF57A57475}" srcOrd="8" destOrd="0" presId="urn:microsoft.com/office/officeart/2005/8/layout/process4"/>
    <dgm:cxn modelId="{B7D7A14E-87B4-48D8-9BC5-E9459D6860C7}" type="presParOf" srcId="{2D350025-8E74-4C8F-9CDC-1EDF57A57475}" destId="{A9CD92D7-9BE3-4354-AAED-D7A5C7AF0DD7}" srcOrd="0" destOrd="0" presId="urn:microsoft.com/office/officeart/2005/8/layout/process4"/>
    <dgm:cxn modelId="{14429BC9-96E4-41A8-B8B1-05A25353D179}" type="presParOf" srcId="{B12D66BC-C833-4E28-A1C6-C98310CA8B46}" destId="{23D5E546-4CDA-44C4-BC3A-9D8A5BAB112C}" srcOrd="9" destOrd="0" presId="urn:microsoft.com/office/officeart/2005/8/layout/process4"/>
    <dgm:cxn modelId="{8D4F29C1-4B67-4A53-A2F7-EEB766049B8F}" type="presParOf" srcId="{B12D66BC-C833-4E28-A1C6-C98310CA8B46}" destId="{8D9CA77F-2BDE-4C78-ADA7-FA596712D4CA}" srcOrd="10" destOrd="0" presId="urn:microsoft.com/office/officeart/2005/8/layout/process4"/>
    <dgm:cxn modelId="{D20DF446-0761-45DD-9E78-52E7B46F7B2E}" type="presParOf" srcId="{8D9CA77F-2BDE-4C78-ADA7-FA596712D4CA}" destId="{F90C5D74-C93C-4D07-9583-156F0EB029FB}" srcOrd="0" destOrd="0" presId="urn:microsoft.com/office/officeart/2005/8/layout/process4"/>
    <dgm:cxn modelId="{028287A6-9975-4B44-8C4C-98D8AA210DB1}" type="presParOf" srcId="{B12D66BC-C833-4E28-A1C6-C98310CA8B46}" destId="{D264A5D6-E9AF-44C9-8B5F-CC924D5D085A}" srcOrd="11" destOrd="0" presId="urn:microsoft.com/office/officeart/2005/8/layout/process4"/>
    <dgm:cxn modelId="{B15E522B-3DE8-47F8-8CEC-74BED02BAA98}" type="presParOf" srcId="{B12D66BC-C833-4E28-A1C6-C98310CA8B46}" destId="{B9408347-8A8E-4041-8CEC-E67F6725C8C9}" srcOrd="12" destOrd="0" presId="urn:microsoft.com/office/officeart/2005/8/layout/process4"/>
    <dgm:cxn modelId="{947FE24E-2C2D-4DC0-A750-6A30C5579671}" type="presParOf" srcId="{B9408347-8A8E-4041-8CEC-E67F6725C8C9}" destId="{768D087E-97D9-45A7-86CC-F2EDBD41FD31}" srcOrd="0" destOrd="0" presId="urn:microsoft.com/office/officeart/2005/8/layout/process4"/>
    <dgm:cxn modelId="{A8AF53D2-BF0F-4B03-A197-CC03FF124895}" type="presParOf" srcId="{B12D66BC-C833-4E28-A1C6-C98310CA8B46}" destId="{0BFDE98A-49CD-4754-B60B-205143528C7E}" srcOrd="13" destOrd="0" presId="urn:microsoft.com/office/officeart/2005/8/layout/process4"/>
    <dgm:cxn modelId="{372DE8FE-A67A-4B2F-AD4A-1B6380B0E147}" type="presParOf" srcId="{B12D66BC-C833-4E28-A1C6-C98310CA8B46}" destId="{0B3A5C3E-E0CC-4C54-9F62-7DDA0632359B}" srcOrd="14" destOrd="0" presId="urn:microsoft.com/office/officeart/2005/8/layout/process4"/>
    <dgm:cxn modelId="{7A9E2CA0-D76F-424B-8702-9EB24CB6B376}" type="presParOf" srcId="{0B3A5C3E-E0CC-4C54-9F62-7DDA0632359B}" destId="{12C590F1-0EE2-4BF8-8BA5-5F26547B459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40183A-A479-4FE2-BD6A-75ADB461A69B}" type="doc">
      <dgm:prSet loTypeId="urn:microsoft.com/office/officeart/2005/8/layout/process4" loCatId="list" qsTypeId="urn:microsoft.com/office/officeart/2005/8/quickstyle/simple3" qsCatId="simple" csTypeId="urn:microsoft.com/office/officeart/2005/8/colors/accent5_1" csCatId="accent5" phldr="1"/>
      <dgm:spPr/>
    </dgm:pt>
    <dgm:pt modelId="{4B9FB9FA-D246-4378-96A3-84F20D28618B}">
      <dgm:prSet phldrT="[Text]"/>
      <dgm:spPr/>
      <dgm:t>
        <a:bodyPr/>
        <a:lstStyle/>
        <a:p>
          <a:r>
            <a:rPr lang="en-US" dirty="0" smtClean="0"/>
            <a:t>8. Research in Detail a Potential Solution</a:t>
          </a:r>
          <a:endParaRPr lang="en-US" dirty="0"/>
        </a:p>
      </dgm:t>
    </dgm:pt>
    <dgm:pt modelId="{876196D6-1F9D-4469-87C6-8AAAE57C8FBB}" type="parTrans" cxnId="{9E675F65-BC43-49D1-9D09-D943F9DCE58E}">
      <dgm:prSet/>
      <dgm:spPr/>
      <dgm:t>
        <a:bodyPr/>
        <a:lstStyle/>
        <a:p>
          <a:endParaRPr lang="en-US"/>
        </a:p>
      </dgm:t>
    </dgm:pt>
    <dgm:pt modelId="{E90926C1-7F93-4462-9E83-35371F0752AC}" type="sibTrans" cxnId="{9E675F65-BC43-49D1-9D09-D943F9DCE58E}">
      <dgm:prSet/>
      <dgm:spPr/>
      <dgm:t>
        <a:bodyPr/>
        <a:lstStyle/>
        <a:p>
          <a:endParaRPr lang="en-US"/>
        </a:p>
      </dgm:t>
    </dgm:pt>
    <dgm:pt modelId="{F6EC98FC-2421-49D0-9E87-DF892CBFF42A}">
      <dgm:prSet phldrT="[Text]"/>
      <dgm:spPr/>
      <dgm:t>
        <a:bodyPr/>
        <a:lstStyle/>
        <a:p>
          <a:r>
            <a:rPr lang="en-US" dirty="0" smtClean="0"/>
            <a:t>13. Simplify if Necessary</a:t>
          </a:r>
          <a:endParaRPr lang="en-US" dirty="0"/>
        </a:p>
      </dgm:t>
    </dgm:pt>
    <dgm:pt modelId="{6F66F114-10A1-4E4B-93A5-382C98CA3D46}" type="parTrans" cxnId="{B867109C-0837-4316-A8C9-896D829D3200}">
      <dgm:prSet/>
      <dgm:spPr/>
      <dgm:t>
        <a:bodyPr/>
        <a:lstStyle/>
        <a:p>
          <a:endParaRPr lang="en-US"/>
        </a:p>
      </dgm:t>
    </dgm:pt>
    <dgm:pt modelId="{EA6922F6-A73B-4FFC-9B39-D2685BE9A6BC}" type="sibTrans" cxnId="{B867109C-0837-4316-A8C9-896D829D3200}">
      <dgm:prSet/>
      <dgm:spPr/>
      <dgm:t>
        <a:bodyPr/>
        <a:lstStyle/>
        <a:p>
          <a:endParaRPr lang="en-US"/>
        </a:p>
      </dgm:t>
    </dgm:pt>
    <dgm:pt modelId="{FF97DF9C-A607-46C5-9290-E877D0849D0E}">
      <dgm:prSet/>
      <dgm:spPr/>
      <dgm:t>
        <a:bodyPr/>
        <a:lstStyle/>
        <a:p>
          <a:r>
            <a:rPr lang="en-US" dirty="0" smtClean="0"/>
            <a:t>9. Design a potential solution</a:t>
          </a:r>
          <a:endParaRPr lang="en-US" dirty="0"/>
        </a:p>
      </dgm:t>
    </dgm:pt>
    <dgm:pt modelId="{97877AB4-8B9B-49A2-956D-E9A875361E10}" type="parTrans" cxnId="{01B2E8CE-1FCF-43AB-AAB3-C90A1BCA619F}">
      <dgm:prSet/>
      <dgm:spPr/>
      <dgm:t>
        <a:bodyPr/>
        <a:lstStyle/>
        <a:p>
          <a:endParaRPr lang="en-US"/>
        </a:p>
      </dgm:t>
    </dgm:pt>
    <dgm:pt modelId="{84DD806B-2B92-41C8-96C8-8412A8F10270}" type="sibTrans" cxnId="{01B2E8CE-1FCF-43AB-AAB3-C90A1BCA619F}">
      <dgm:prSet/>
      <dgm:spPr/>
      <dgm:t>
        <a:bodyPr/>
        <a:lstStyle/>
        <a:p>
          <a:endParaRPr lang="en-US"/>
        </a:p>
      </dgm:t>
    </dgm:pt>
    <dgm:pt modelId="{CF902A90-BD75-4F10-AE13-4581E1CF3063}">
      <dgm:prSet/>
      <dgm:spPr/>
      <dgm:t>
        <a:bodyPr/>
        <a:lstStyle/>
        <a:p>
          <a:r>
            <a:rPr lang="en-US" dirty="0" smtClean="0"/>
            <a:t>10. Construct a Prototype</a:t>
          </a:r>
          <a:endParaRPr lang="en-US" dirty="0"/>
        </a:p>
      </dgm:t>
    </dgm:pt>
    <dgm:pt modelId="{5563AA0F-C527-4909-9888-728822ED9A8A}" type="parTrans" cxnId="{1B1C7F63-BF17-4BFF-986E-566A1F163C72}">
      <dgm:prSet/>
      <dgm:spPr/>
      <dgm:t>
        <a:bodyPr/>
        <a:lstStyle/>
        <a:p>
          <a:endParaRPr lang="en-US"/>
        </a:p>
      </dgm:t>
    </dgm:pt>
    <dgm:pt modelId="{4B26C8BB-7C35-45C3-B4EE-2C64CED07926}" type="sibTrans" cxnId="{1B1C7F63-BF17-4BFF-986E-566A1F163C72}">
      <dgm:prSet/>
      <dgm:spPr/>
      <dgm:t>
        <a:bodyPr/>
        <a:lstStyle/>
        <a:p>
          <a:endParaRPr lang="en-US"/>
        </a:p>
      </dgm:t>
    </dgm:pt>
    <dgm:pt modelId="{D829901B-A512-47B4-9045-445F7711D631}">
      <dgm:prSet/>
      <dgm:spPr/>
      <dgm:t>
        <a:bodyPr/>
        <a:lstStyle/>
        <a:p>
          <a:r>
            <a:rPr lang="en-US" dirty="0" smtClean="0"/>
            <a:t>11. Evaluate Prototype</a:t>
          </a:r>
          <a:endParaRPr lang="en-US" dirty="0"/>
        </a:p>
      </dgm:t>
    </dgm:pt>
    <dgm:pt modelId="{DF11D164-20E3-474C-A835-B62463394FC5}" type="parTrans" cxnId="{72D235AA-1445-46B6-8759-945F1F6D3E9E}">
      <dgm:prSet/>
      <dgm:spPr/>
      <dgm:t>
        <a:bodyPr/>
        <a:lstStyle/>
        <a:p>
          <a:endParaRPr lang="en-US"/>
        </a:p>
      </dgm:t>
    </dgm:pt>
    <dgm:pt modelId="{F9292505-5394-477D-B0AE-9FF3AED86E5D}" type="sibTrans" cxnId="{72D235AA-1445-46B6-8759-945F1F6D3E9E}">
      <dgm:prSet/>
      <dgm:spPr/>
      <dgm:t>
        <a:bodyPr/>
        <a:lstStyle/>
        <a:p>
          <a:endParaRPr lang="en-US"/>
        </a:p>
      </dgm:t>
    </dgm:pt>
    <dgm:pt modelId="{C63B55CB-30FA-4F11-8F4B-97B16816FC0E}">
      <dgm:prSet/>
      <dgm:spPr/>
      <dgm:t>
        <a:bodyPr/>
        <a:lstStyle/>
        <a:p>
          <a:r>
            <a:rPr lang="en-US" dirty="0" smtClean="0"/>
            <a:t>12. Reiterate if Necessary	</a:t>
          </a:r>
          <a:endParaRPr lang="en-US" dirty="0"/>
        </a:p>
      </dgm:t>
    </dgm:pt>
    <dgm:pt modelId="{4C77AE49-850A-4A20-882F-E4E64380DBA6}" type="parTrans" cxnId="{64438684-A20F-4721-AB3A-907FB43C9746}">
      <dgm:prSet/>
      <dgm:spPr/>
      <dgm:t>
        <a:bodyPr/>
        <a:lstStyle/>
        <a:p>
          <a:endParaRPr lang="en-US"/>
        </a:p>
      </dgm:t>
    </dgm:pt>
    <dgm:pt modelId="{88C399AF-E177-4FF5-B5E0-11D79A230B96}" type="sibTrans" cxnId="{64438684-A20F-4721-AB3A-907FB43C9746}">
      <dgm:prSet/>
      <dgm:spPr/>
      <dgm:t>
        <a:bodyPr/>
        <a:lstStyle/>
        <a:p>
          <a:endParaRPr lang="en-US"/>
        </a:p>
      </dgm:t>
    </dgm:pt>
    <dgm:pt modelId="{B12D66BC-C833-4E28-A1C6-C98310CA8B46}" type="pres">
      <dgm:prSet presAssocID="{3140183A-A479-4FE2-BD6A-75ADB461A69B}" presName="Name0" presStyleCnt="0">
        <dgm:presLayoutVars>
          <dgm:dir/>
          <dgm:animLvl val="lvl"/>
          <dgm:resizeHandles val="exact"/>
        </dgm:presLayoutVars>
      </dgm:prSet>
      <dgm:spPr/>
    </dgm:pt>
    <dgm:pt modelId="{D1978631-47F5-403E-ACDA-8ACA9BCD2FEC}" type="pres">
      <dgm:prSet presAssocID="{F6EC98FC-2421-49D0-9E87-DF892CBFF42A}" presName="boxAndChildren" presStyleCnt="0"/>
      <dgm:spPr/>
    </dgm:pt>
    <dgm:pt modelId="{9BBA9589-7373-4C5B-939D-AA50FB207373}" type="pres">
      <dgm:prSet presAssocID="{F6EC98FC-2421-49D0-9E87-DF892CBFF42A}" presName="parentTextBox" presStyleLbl="node1" presStyleIdx="0" presStyleCnt="6"/>
      <dgm:spPr/>
      <dgm:t>
        <a:bodyPr/>
        <a:lstStyle/>
        <a:p>
          <a:endParaRPr lang="en-US"/>
        </a:p>
      </dgm:t>
    </dgm:pt>
    <dgm:pt modelId="{112CA968-FC67-4154-96D2-FB33C175E512}" type="pres">
      <dgm:prSet presAssocID="{88C399AF-E177-4FF5-B5E0-11D79A230B96}" presName="sp" presStyleCnt="0"/>
      <dgm:spPr/>
    </dgm:pt>
    <dgm:pt modelId="{23272B79-C708-454A-A059-C10791E8B4FD}" type="pres">
      <dgm:prSet presAssocID="{C63B55CB-30FA-4F11-8F4B-97B16816FC0E}" presName="arrowAndChildren" presStyleCnt="0"/>
      <dgm:spPr/>
    </dgm:pt>
    <dgm:pt modelId="{5B29C8A0-CEC3-4F84-914D-AE9723343B78}" type="pres">
      <dgm:prSet presAssocID="{C63B55CB-30FA-4F11-8F4B-97B16816FC0E}" presName="parentTextArrow" presStyleLbl="node1" presStyleIdx="1" presStyleCnt="6"/>
      <dgm:spPr/>
      <dgm:t>
        <a:bodyPr/>
        <a:lstStyle/>
        <a:p>
          <a:endParaRPr lang="en-US"/>
        </a:p>
      </dgm:t>
    </dgm:pt>
    <dgm:pt modelId="{2322167F-23BD-4DFD-B199-88F0BEAA2467}" type="pres">
      <dgm:prSet presAssocID="{F9292505-5394-477D-B0AE-9FF3AED86E5D}" presName="sp" presStyleCnt="0"/>
      <dgm:spPr/>
    </dgm:pt>
    <dgm:pt modelId="{2D350025-8E74-4C8F-9CDC-1EDF57A57475}" type="pres">
      <dgm:prSet presAssocID="{D829901B-A512-47B4-9045-445F7711D631}" presName="arrowAndChildren" presStyleCnt="0"/>
      <dgm:spPr/>
    </dgm:pt>
    <dgm:pt modelId="{A9CD92D7-9BE3-4354-AAED-D7A5C7AF0DD7}" type="pres">
      <dgm:prSet presAssocID="{D829901B-A512-47B4-9045-445F7711D631}" presName="parentTextArrow" presStyleLbl="node1" presStyleIdx="2" presStyleCnt="6"/>
      <dgm:spPr/>
    </dgm:pt>
    <dgm:pt modelId="{23D5E546-4CDA-44C4-BC3A-9D8A5BAB112C}" type="pres">
      <dgm:prSet presAssocID="{4B26C8BB-7C35-45C3-B4EE-2C64CED07926}" presName="sp" presStyleCnt="0"/>
      <dgm:spPr/>
    </dgm:pt>
    <dgm:pt modelId="{8D9CA77F-2BDE-4C78-ADA7-FA596712D4CA}" type="pres">
      <dgm:prSet presAssocID="{CF902A90-BD75-4F10-AE13-4581E1CF3063}" presName="arrowAndChildren" presStyleCnt="0"/>
      <dgm:spPr/>
    </dgm:pt>
    <dgm:pt modelId="{F90C5D74-C93C-4D07-9583-156F0EB029FB}" type="pres">
      <dgm:prSet presAssocID="{CF902A90-BD75-4F10-AE13-4581E1CF3063}" presName="parentTextArrow" presStyleLbl="node1" presStyleIdx="3" presStyleCnt="6"/>
      <dgm:spPr/>
    </dgm:pt>
    <dgm:pt modelId="{D264A5D6-E9AF-44C9-8B5F-CC924D5D085A}" type="pres">
      <dgm:prSet presAssocID="{84DD806B-2B92-41C8-96C8-8412A8F10270}" presName="sp" presStyleCnt="0"/>
      <dgm:spPr/>
    </dgm:pt>
    <dgm:pt modelId="{B9408347-8A8E-4041-8CEC-E67F6725C8C9}" type="pres">
      <dgm:prSet presAssocID="{FF97DF9C-A607-46C5-9290-E877D0849D0E}" presName="arrowAndChildren" presStyleCnt="0"/>
      <dgm:spPr/>
    </dgm:pt>
    <dgm:pt modelId="{768D087E-97D9-45A7-86CC-F2EDBD41FD31}" type="pres">
      <dgm:prSet presAssocID="{FF97DF9C-A607-46C5-9290-E877D0849D0E}" presName="parentTextArrow" presStyleLbl="node1" presStyleIdx="4" presStyleCnt="6"/>
      <dgm:spPr/>
    </dgm:pt>
    <dgm:pt modelId="{0BFDE98A-49CD-4754-B60B-205143528C7E}" type="pres">
      <dgm:prSet presAssocID="{E90926C1-7F93-4462-9E83-35371F0752AC}" presName="sp" presStyleCnt="0"/>
      <dgm:spPr/>
    </dgm:pt>
    <dgm:pt modelId="{0B3A5C3E-E0CC-4C54-9F62-7DDA0632359B}" type="pres">
      <dgm:prSet presAssocID="{4B9FB9FA-D246-4378-96A3-84F20D28618B}" presName="arrowAndChildren" presStyleCnt="0"/>
      <dgm:spPr/>
    </dgm:pt>
    <dgm:pt modelId="{12C590F1-0EE2-4BF8-8BA5-5F26547B4594}" type="pres">
      <dgm:prSet presAssocID="{4B9FB9FA-D246-4378-96A3-84F20D28618B}" presName="parentTextArrow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26DE137E-5B93-4CF9-B211-ACEF142C0EBA}" type="presOf" srcId="{D829901B-A512-47B4-9045-445F7711D631}" destId="{A9CD92D7-9BE3-4354-AAED-D7A5C7AF0DD7}" srcOrd="0" destOrd="0" presId="urn:microsoft.com/office/officeart/2005/8/layout/process4"/>
    <dgm:cxn modelId="{01B2E8CE-1FCF-43AB-AAB3-C90A1BCA619F}" srcId="{3140183A-A479-4FE2-BD6A-75ADB461A69B}" destId="{FF97DF9C-A607-46C5-9290-E877D0849D0E}" srcOrd="1" destOrd="0" parTransId="{97877AB4-8B9B-49A2-956D-E9A875361E10}" sibTransId="{84DD806B-2B92-41C8-96C8-8412A8F10270}"/>
    <dgm:cxn modelId="{1B1C7F63-BF17-4BFF-986E-566A1F163C72}" srcId="{3140183A-A479-4FE2-BD6A-75ADB461A69B}" destId="{CF902A90-BD75-4F10-AE13-4581E1CF3063}" srcOrd="2" destOrd="0" parTransId="{5563AA0F-C527-4909-9888-728822ED9A8A}" sibTransId="{4B26C8BB-7C35-45C3-B4EE-2C64CED07926}"/>
    <dgm:cxn modelId="{7BB3BD6C-84FC-4CFC-B44B-F7BAA94C3C31}" type="presOf" srcId="{CF902A90-BD75-4F10-AE13-4581E1CF3063}" destId="{F90C5D74-C93C-4D07-9583-156F0EB029FB}" srcOrd="0" destOrd="0" presId="urn:microsoft.com/office/officeart/2005/8/layout/process4"/>
    <dgm:cxn modelId="{64438684-A20F-4721-AB3A-907FB43C9746}" srcId="{3140183A-A479-4FE2-BD6A-75ADB461A69B}" destId="{C63B55CB-30FA-4F11-8F4B-97B16816FC0E}" srcOrd="4" destOrd="0" parTransId="{4C77AE49-850A-4A20-882F-E4E64380DBA6}" sibTransId="{88C399AF-E177-4FF5-B5E0-11D79A230B96}"/>
    <dgm:cxn modelId="{3233C449-3DE8-4876-83B2-F260AF44787E}" type="presOf" srcId="{F6EC98FC-2421-49D0-9E87-DF892CBFF42A}" destId="{9BBA9589-7373-4C5B-939D-AA50FB207373}" srcOrd="0" destOrd="0" presId="urn:microsoft.com/office/officeart/2005/8/layout/process4"/>
    <dgm:cxn modelId="{9E675F65-BC43-49D1-9D09-D943F9DCE58E}" srcId="{3140183A-A479-4FE2-BD6A-75ADB461A69B}" destId="{4B9FB9FA-D246-4378-96A3-84F20D28618B}" srcOrd="0" destOrd="0" parTransId="{876196D6-1F9D-4469-87C6-8AAAE57C8FBB}" sibTransId="{E90926C1-7F93-4462-9E83-35371F0752AC}"/>
    <dgm:cxn modelId="{E8928497-9488-4BCC-9D6A-21A895488F8D}" type="presOf" srcId="{3140183A-A479-4FE2-BD6A-75ADB461A69B}" destId="{B12D66BC-C833-4E28-A1C6-C98310CA8B46}" srcOrd="0" destOrd="0" presId="urn:microsoft.com/office/officeart/2005/8/layout/process4"/>
    <dgm:cxn modelId="{1B94C9A6-1A7B-48CC-9A5E-B95542080D9C}" type="presOf" srcId="{FF97DF9C-A607-46C5-9290-E877D0849D0E}" destId="{768D087E-97D9-45A7-86CC-F2EDBD41FD31}" srcOrd="0" destOrd="0" presId="urn:microsoft.com/office/officeart/2005/8/layout/process4"/>
    <dgm:cxn modelId="{7214B4E4-0A0E-4321-98A4-CDB1C6283CCE}" type="presOf" srcId="{C63B55CB-30FA-4F11-8F4B-97B16816FC0E}" destId="{5B29C8A0-CEC3-4F84-914D-AE9723343B78}" srcOrd="0" destOrd="0" presId="urn:microsoft.com/office/officeart/2005/8/layout/process4"/>
    <dgm:cxn modelId="{B867109C-0837-4316-A8C9-896D829D3200}" srcId="{3140183A-A479-4FE2-BD6A-75ADB461A69B}" destId="{F6EC98FC-2421-49D0-9E87-DF892CBFF42A}" srcOrd="5" destOrd="0" parTransId="{6F66F114-10A1-4E4B-93A5-382C98CA3D46}" sibTransId="{EA6922F6-A73B-4FFC-9B39-D2685BE9A6BC}"/>
    <dgm:cxn modelId="{72D235AA-1445-46B6-8759-945F1F6D3E9E}" srcId="{3140183A-A479-4FE2-BD6A-75ADB461A69B}" destId="{D829901B-A512-47B4-9045-445F7711D631}" srcOrd="3" destOrd="0" parTransId="{DF11D164-20E3-474C-A835-B62463394FC5}" sibTransId="{F9292505-5394-477D-B0AE-9FF3AED86E5D}"/>
    <dgm:cxn modelId="{0AE78E25-6645-4CBA-8EBE-BFB515995757}" type="presOf" srcId="{4B9FB9FA-D246-4378-96A3-84F20D28618B}" destId="{12C590F1-0EE2-4BF8-8BA5-5F26547B4594}" srcOrd="0" destOrd="0" presId="urn:microsoft.com/office/officeart/2005/8/layout/process4"/>
    <dgm:cxn modelId="{11910818-9353-4B39-A559-D7EF317A9C24}" type="presParOf" srcId="{B12D66BC-C833-4E28-A1C6-C98310CA8B46}" destId="{D1978631-47F5-403E-ACDA-8ACA9BCD2FEC}" srcOrd="0" destOrd="0" presId="urn:microsoft.com/office/officeart/2005/8/layout/process4"/>
    <dgm:cxn modelId="{196DEE61-C91E-4224-8BDB-52F0851BFA9D}" type="presParOf" srcId="{D1978631-47F5-403E-ACDA-8ACA9BCD2FEC}" destId="{9BBA9589-7373-4C5B-939D-AA50FB207373}" srcOrd="0" destOrd="0" presId="urn:microsoft.com/office/officeart/2005/8/layout/process4"/>
    <dgm:cxn modelId="{89964141-B792-426C-8C90-59A0A7A35468}" type="presParOf" srcId="{B12D66BC-C833-4E28-A1C6-C98310CA8B46}" destId="{112CA968-FC67-4154-96D2-FB33C175E512}" srcOrd="1" destOrd="0" presId="urn:microsoft.com/office/officeart/2005/8/layout/process4"/>
    <dgm:cxn modelId="{EDD5C057-A9C7-43DB-896E-784D307C3570}" type="presParOf" srcId="{B12D66BC-C833-4E28-A1C6-C98310CA8B46}" destId="{23272B79-C708-454A-A059-C10791E8B4FD}" srcOrd="2" destOrd="0" presId="urn:microsoft.com/office/officeart/2005/8/layout/process4"/>
    <dgm:cxn modelId="{97FE5419-3DFB-48D9-BE92-2DD8F49DF094}" type="presParOf" srcId="{23272B79-C708-454A-A059-C10791E8B4FD}" destId="{5B29C8A0-CEC3-4F84-914D-AE9723343B78}" srcOrd="0" destOrd="0" presId="urn:microsoft.com/office/officeart/2005/8/layout/process4"/>
    <dgm:cxn modelId="{95E299ED-EFDA-42D8-9625-0A22CDA314DC}" type="presParOf" srcId="{B12D66BC-C833-4E28-A1C6-C98310CA8B46}" destId="{2322167F-23BD-4DFD-B199-88F0BEAA2467}" srcOrd="3" destOrd="0" presId="urn:microsoft.com/office/officeart/2005/8/layout/process4"/>
    <dgm:cxn modelId="{F189C9C0-2F62-4417-A1D6-5FC182BC1BD1}" type="presParOf" srcId="{B12D66BC-C833-4E28-A1C6-C98310CA8B46}" destId="{2D350025-8E74-4C8F-9CDC-1EDF57A57475}" srcOrd="4" destOrd="0" presId="urn:microsoft.com/office/officeart/2005/8/layout/process4"/>
    <dgm:cxn modelId="{FE4A45FD-6943-4757-A643-1F1F5C4EDEC9}" type="presParOf" srcId="{2D350025-8E74-4C8F-9CDC-1EDF57A57475}" destId="{A9CD92D7-9BE3-4354-AAED-D7A5C7AF0DD7}" srcOrd="0" destOrd="0" presId="urn:microsoft.com/office/officeart/2005/8/layout/process4"/>
    <dgm:cxn modelId="{4A16CD0A-484B-4C08-AF20-BA753221C63F}" type="presParOf" srcId="{B12D66BC-C833-4E28-A1C6-C98310CA8B46}" destId="{23D5E546-4CDA-44C4-BC3A-9D8A5BAB112C}" srcOrd="5" destOrd="0" presId="urn:microsoft.com/office/officeart/2005/8/layout/process4"/>
    <dgm:cxn modelId="{87C0BF09-4585-48FB-A665-DCAFC616674B}" type="presParOf" srcId="{B12D66BC-C833-4E28-A1C6-C98310CA8B46}" destId="{8D9CA77F-2BDE-4C78-ADA7-FA596712D4CA}" srcOrd="6" destOrd="0" presId="urn:microsoft.com/office/officeart/2005/8/layout/process4"/>
    <dgm:cxn modelId="{72FAB1C0-77DC-4C67-8226-BEFA51185A3A}" type="presParOf" srcId="{8D9CA77F-2BDE-4C78-ADA7-FA596712D4CA}" destId="{F90C5D74-C93C-4D07-9583-156F0EB029FB}" srcOrd="0" destOrd="0" presId="urn:microsoft.com/office/officeart/2005/8/layout/process4"/>
    <dgm:cxn modelId="{AF2E69D8-73CB-4D42-920E-B9CB99F37DD4}" type="presParOf" srcId="{B12D66BC-C833-4E28-A1C6-C98310CA8B46}" destId="{D264A5D6-E9AF-44C9-8B5F-CC924D5D085A}" srcOrd="7" destOrd="0" presId="urn:microsoft.com/office/officeart/2005/8/layout/process4"/>
    <dgm:cxn modelId="{A0276519-7DC8-4726-AB09-0AA49436C262}" type="presParOf" srcId="{B12D66BC-C833-4E28-A1C6-C98310CA8B46}" destId="{B9408347-8A8E-4041-8CEC-E67F6725C8C9}" srcOrd="8" destOrd="0" presId="urn:microsoft.com/office/officeart/2005/8/layout/process4"/>
    <dgm:cxn modelId="{0313D8DF-CD76-43A0-B192-BE31318A11F0}" type="presParOf" srcId="{B9408347-8A8E-4041-8CEC-E67F6725C8C9}" destId="{768D087E-97D9-45A7-86CC-F2EDBD41FD31}" srcOrd="0" destOrd="0" presId="urn:microsoft.com/office/officeart/2005/8/layout/process4"/>
    <dgm:cxn modelId="{C5E47F79-2DE8-42B9-8E04-547C8930BEA0}" type="presParOf" srcId="{B12D66BC-C833-4E28-A1C6-C98310CA8B46}" destId="{0BFDE98A-49CD-4754-B60B-205143528C7E}" srcOrd="9" destOrd="0" presId="urn:microsoft.com/office/officeart/2005/8/layout/process4"/>
    <dgm:cxn modelId="{0F66925F-673E-48A3-ABF1-520FB1E9B1E7}" type="presParOf" srcId="{B12D66BC-C833-4E28-A1C6-C98310CA8B46}" destId="{0B3A5C3E-E0CC-4C54-9F62-7DDA0632359B}" srcOrd="10" destOrd="0" presId="urn:microsoft.com/office/officeart/2005/8/layout/process4"/>
    <dgm:cxn modelId="{2D358E42-52EE-4FE9-9FB8-9109B873AE4B}" type="presParOf" srcId="{0B3A5C3E-E0CC-4C54-9F62-7DDA0632359B}" destId="{12C590F1-0EE2-4BF8-8BA5-5F26547B4594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076953-DD1D-4EFA-933E-8E421E6F3A91}" type="doc">
      <dgm:prSet loTypeId="urn:microsoft.com/office/officeart/2005/8/layout/cycle5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57E044B5-EE7D-4CCE-BBA9-5FD28CB12A25}">
      <dgm:prSet phldrT="[Text]" custT="1"/>
      <dgm:spPr/>
      <dgm:t>
        <a:bodyPr/>
        <a:lstStyle/>
        <a:p>
          <a:r>
            <a:rPr lang="en-US" sz="1200" b="1" dirty="0" smtClean="0"/>
            <a:t>Ask</a:t>
          </a:r>
        </a:p>
        <a:p>
          <a:r>
            <a:rPr lang="en-US" sz="1000" dirty="0" smtClean="0"/>
            <a:t>Identify the Problem</a:t>
          </a:r>
          <a:endParaRPr lang="en-US" sz="1000" dirty="0"/>
        </a:p>
      </dgm:t>
    </dgm:pt>
    <dgm:pt modelId="{45A49D29-6BFB-4C32-9FAA-772ED826512B}" type="parTrans" cxnId="{3938ACCA-BFF0-4AED-A97D-3BCC3FDFF0CD}">
      <dgm:prSet/>
      <dgm:spPr/>
      <dgm:t>
        <a:bodyPr/>
        <a:lstStyle/>
        <a:p>
          <a:endParaRPr lang="en-US"/>
        </a:p>
      </dgm:t>
    </dgm:pt>
    <dgm:pt modelId="{112EEEA1-E1A9-49FE-B0F9-FE42899C96BB}" type="sibTrans" cxnId="{3938ACCA-BFF0-4AED-A97D-3BCC3FDFF0CD}">
      <dgm:prSet/>
      <dgm:spPr/>
      <dgm:t>
        <a:bodyPr/>
        <a:lstStyle/>
        <a:p>
          <a:endParaRPr lang="en-US"/>
        </a:p>
      </dgm:t>
    </dgm:pt>
    <dgm:pt modelId="{73B0124E-79AD-4D72-8B25-6380D5B9F009}">
      <dgm:prSet phldrT="[Text]" custT="1"/>
      <dgm:spPr/>
      <dgm:t>
        <a:bodyPr/>
        <a:lstStyle/>
        <a:p>
          <a:r>
            <a:rPr lang="en-US" sz="1200" b="1" dirty="0" smtClean="0"/>
            <a:t>Clarify</a:t>
          </a:r>
        </a:p>
        <a:p>
          <a:r>
            <a:rPr lang="en-US" sz="1000" dirty="0" smtClean="0"/>
            <a:t>Identify the Constraints and Specifications</a:t>
          </a:r>
          <a:endParaRPr lang="en-US" sz="1000" dirty="0"/>
        </a:p>
      </dgm:t>
    </dgm:pt>
    <dgm:pt modelId="{BA1D424D-8BDD-4C3D-B339-FE0541DA8066}" type="parTrans" cxnId="{CF42408D-F002-41D4-BF31-C9AD888255B8}">
      <dgm:prSet/>
      <dgm:spPr/>
      <dgm:t>
        <a:bodyPr/>
        <a:lstStyle/>
        <a:p>
          <a:endParaRPr lang="en-US"/>
        </a:p>
      </dgm:t>
    </dgm:pt>
    <dgm:pt modelId="{F18D72E0-3FA2-41CB-A51F-2C94B0ACD999}" type="sibTrans" cxnId="{CF42408D-F002-41D4-BF31-C9AD888255B8}">
      <dgm:prSet/>
      <dgm:spPr/>
      <dgm:t>
        <a:bodyPr/>
        <a:lstStyle/>
        <a:p>
          <a:endParaRPr lang="en-US"/>
        </a:p>
      </dgm:t>
    </dgm:pt>
    <dgm:pt modelId="{A6490829-9F80-4841-8ED3-2FF04DE4F595}">
      <dgm:prSet phldrT="[Text]" custT="1"/>
      <dgm:spPr/>
      <dgm:t>
        <a:bodyPr/>
        <a:lstStyle/>
        <a:p>
          <a:r>
            <a:rPr lang="en-US" sz="1200" b="1" dirty="0" smtClean="0"/>
            <a:t>Imagine</a:t>
          </a:r>
        </a:p>
        <a:p>
          <a:r>
            <a:rPr lang="en-US" sz="1000" dirty="0" smtClean="0"/>
            <a:t>Brainstorm for Solutions; Choose a solution	</a:t>
          </a:r>
          <a:endParaRPr lang="en-US" sz="1000" dirty="0"/>
        </a:p>
      </dgm:t>
    </dgm:pt>
    <dgm:pt modelId="{65053F92-2FC1-426A-9998-0E153A4EE59B}" type="parTrans" cxnId="{8FD9B3B8-1402-491B-AAB3-46E41BE2C06B}">
      <dgm:prSet/>
      <dgm:spPr/>
      <dgm:t>
        <a:bodyPr/>
        <a:lstStyle/>
        <a:p>
          <a:endParaRPr lang="en-US"/>
        </a:p>
      </dgm:t>
    </dgm:pt>
    <dgm:pt modelId="{0B9DD9C5-2224-4E3B-B9CA-8BBF7FA40334}" type="sibTrans" cxnId="{8FD9B3B8-1402-491B-AAB3-46E41BE2C06B}">
      <dgm:prSet/>
      <dgm:spPr/>
      <dgm:t>
        <a:bodyPr/>
        <a:lstStyle/>
        <a:p>
          <a:endParaRPr lang="en-US"/>
        </a:p>
      </dgm:t>
    </dgm:pt>
    <dgm:pt modelId="{4E7239EA-CA69-47AD-8DEB-82ADDBC48F5F}">
      <dgm:prSet phldrT="[Text]" custT="1"/>
      <dgm:spPr/>
      <dgm:t>
        <a:bodyPr/>
        <a:lstStyle/>
        <a:p>
          <a:r>
            <a:rPr lang="en-US" sz="1200" b="1" dirty="0" smtClean="0"/>
            <a:t>Plan</a:t>
          </a:r>
        </a:p>
        <a:p>
          <a:r>
            <a:rPr lang="en-US" sz="900" dirty="0" smtClean="0"/>
            <a:t>Research the solution, Design he solution</a:t>
          </a:r>
          <a:endParaRPr lang="en-US" sz="900" dirty="0"/>
        </a:p>
      </dgm:t>
    </dgm:pt>
    <dgm:pt modelId="{DF3F115B-B1D9-48D7-BDD9-1AB35DDF2C1B}" type="parTrans" cxnId="{CF46C160-B9D7-443A-B39A-4D67AE041082}">
      <dgm:prSet/>
      <dgm:spPr/>
      <dgm:t>
        <a:bodyPr/>
        <a:lstStyle/>
        <a:p>
          <a:endParaRPr lang="en-US"/>
        </a:p>
      </dgm:t>
    </dgm:pt>
    <dgm:pt modelId="{11FCAEEA-E7E1-41E6-A11D-9AD916A8FF9F}" type="sibTrans" cxnId="{CF46C160-B9D7-443A-B39A-4D67AE041082}">
      <dgm:prSet/>
      <dgm:spPr/>
      <dgm:t>
        <a:bodyPr/>
        <a:lstStyle/>
        <a:p>
          <a:endParaRPr lang="en-US"/>
        </a:p>
      </dgm:t>
    </dgm:pt>
    <dgm:pt modelId="{F940FD18-B14C-4638-962D-C1455EAD5226}">
      <dgm:prSet phldrT="[Text]" custT="1"/>
      <dgm:spPr/>
      <dgm:t>
        <a:bodyPr/>
        <a:lstStyle/>
        <a:p>
          <a:r>
            <a:rPr lang="en-US" sz="1200" b="1" dirty="0" smtClean="0"/>
            <a:t>Create</a:t>
          </a:r>
        </a:p>
        <a:p>
          <a:r>
            <a:rPr lang="en-US" sz="1000" dirty="0" smtClean="0"/>
            <a:t>Use the plan to create the model</a:t>
          </a:r>
          <a:endParaRPr lang="en-US" sz="1000" dirty="0"/>
        </a:p>
      </dgm:t>
    </dgm:pt>
    <dgm:pt modelId="{492378DA-CEC8-4091-97CF-6D4454E385ED}" type="parTrans" cxnId="{A3A50C4E-04CB-47D4-A9EB-58DAF974E838}">
      <dgm:prSet/>
      <dgm:spPr/>
      <dgm:t>
        <a:bodyPr/>
        <a:lstStyle/>
        <a:p>
          <a:endParaRPr lang="en-US"/>
        </a:p>
      </dgm:t>
    </dgm:pt>
    <dgm:pt modelId="{6116EC3B-3DC1-47C8-A0C6-A6DD3218BCEE}" type="sibTrans" cxnId="{A3A50C4E-04CB-47D4-A9EB-58DAF974E838}">
      <dgm:prSet/>
      <dgm:spPr/>
      <dgm:t>
        <a:bodyPr/>
        <a:lstStyle/>
        <a:p>
          <a:endParaRPr lang="en-US"/>
        </a:p>
      </dgm:t>
    </dgm:pt>
    <dgm:pt modelId="{5A0ECA33-390A-4BBC-B0C3-2E928DF673ED}">
      <dgm:prSet custT="1"/>
      <dgm:spPr/>
      <dgm:t>
        <a:bodyPr/>
        <a:lstStyle/>
        <a:p>
          <a:r>
            <a:rPr lang="en-US" sz="1200" b="1" dirty="0" smtClean="0"/>
            <a:t>Evaluate</a:t>
          </a:r>
        </a:p>
        <a:p>
          <a:r>
            <a:rPr lang="en-US" sz="900" dirty="0" smtClean="0"/>
            <a:t>Discuss the results, Evaluate the performance, Refine the design, Retest</a:t>
          </a:r>
          <a:endParaRPr lang="en-US" sz="900" dirty="0"/>
        </a:p>
      </dgm:t>
    </dgm:pt>
    <dgm:pt modelId="{A4D6D4F7-612C-4448-8F7F-6C8F80E3359B}" type="parTrans" cxnId="{DE79E1E5-8CA6-47B2-A07A-C0B0104245EE}">
      <dgm:prSet/>
      <dgm:spPr/>
      <dgm:t>
        <a:bodyPr/>
        <a:lstStyle/>
        <a:p>
          <a:endParaRPr lang="en-US"/>
        </a:p>
      </dgm:t>
    </dgm:pt>
    <dgm:pt modelId="{5DFE36D6-C244-4C6E-A96E-C6A05D7D5FF8}" type="sibTrans" cxnId="{DE79E1E5-8CA6-47B2-A07A-C0B0104245EE}">
      <dgm:prSet/>
      <dgm:spPr/>
      <dgm:t>
        <a:bodyPr/>
        <a:lstStyle/>
        <a:p>
          <a:endParaRPr lang="en-US"/>
        </a:p>
      </dgm:t>
    </dgm:pt>
    <dgm:pt modelId="{B73E001D-4C92-4BDF-8205-287DF0429AE6}" type="pres">
      <dgm:prSet presAssocID="{9A076953-DD1D-4EFA-933E-8E421E6F3A91}" presName="cycle" presStyleCnt="0">
        <dgm:presLayoutVars>
          <dgm:dir/>
          <dgm:resizeHandles val="exact"/>
        </dgm:presLayoutVars>
      </dgm:prSet>
      <dgm:spPr/>
    </dgm:pt>
    <dgm:pt modelId="{D5B5204B-0106-4B94-AB81-3FFA24D18E8C}" type="pres">
      <dgm:prSet presAssocID="{57E044B5-EE7D-4CCE-BBA9-5FD28CB12A2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E633F8-461F-46C5-9D70-0A8A94623ACE}" type="pres">
      <dgm:prSet presAssocID="{57E044B5-EE7D-4CCE-BBA9-5FD28CB12A25}" presName="spNode" presStyleCnt="0"/>
      <dgm:spPr/>
    </dgm:pt>
    <dgm:pt modelId="{1509FD29-4B6A-4599-BD94-4069E4B9B423}" type="pres">
      <dgm:prSet presAssocID="{112EEEA1-E1A9-49FE-B0F9-FE42899C96BB}" presName="sibTrans" presStyleLbl="sibTrans1D1" presStyleIdx="0" presStyleCnt="6"/>
      <dgm:spPr/>
    </dgm:pt>
    <dgm:pt modelId="{A639BD91-D0A0-47FD-BDB1-C7171772B5BE}" type="pres">
      <dgm:prSet presAssocID="{73B0124E-79AD-4D72-8B25-6380D5B9F009}" presName="node" presStyleLbl="node1" presStyleIdx="1" presStyleCnt="6" custScaleY="1368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942CD9-AE2A-48A2-B61A-60E3E9B577CC}" type="pres">
      <dgm:prSet presAssocID="{73B0124E-79AD-4D72-8B25-6380D5B9F009}" presName="spNode" presStyleCnt="0"/>
      <dgm:spPr/>
    </dgm:pt>
    <dgm:pt modelId="{9DCFC411-5504-46FD-B1FE-A06ED7C8E9A4}" type="pres">
      <dgm:prSet presAssocID="{F18D72E0-3FA2-41CB-A51F-2C94B0ACD999}" presName="sibTrans" presStyleLbl="sibTrans1D1" presStyleIdx="1" presStyleCnt="6"/>
      <dgm:spPr/>
    </dgm:pt>
    <dgm:pt modelId="{9814D758-5709-4EDF-8BF1-2948432D2BFC}" type="pres">
      <dgm:prSet presAssocID="{A6490829-9F80-4841-8ED3-2FF04DE4F595}" presName="node" presStyleLbl="node1" presStyleIdx="2" presStyleCnt="6" custScaleY="1612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9B57B5-6F5F-4C0C-963E-E7A0C79841CD}" type="pres">
      <dgm:prSet presAssocID="{A6490829-9F80-4841-8ED3-2FF04DE4F595}" presName="spNode" presStyleCnt="0"/>
      <dgm:spPr/>
    </dgm:pt>
    <dgm:pt modelId="{C3160E0F-6419-4719-A62F-5F11CE88097F}" type="pres">
      <dgm:prSet presAssocID="{0B9DD9C5-2224-4E3B-B9CA-8BBF7FA40334}" presName="sibTrans" presStyleLbl="sibTrans1D1" presStyleIdx="2" presStyleCnt="6"/>
      <dgm:spPr/>
    </dgm:pt>
    <dgm:pt modelId="{D586A0C4-B593-43B6-B280-B3C18D5A7644}" type="pres">
      <dgm:prSet presAssocID="{4E7239EA-CA69-47AD-8DEB-82ADDBC48F5F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B76021-7006-4AB6-A0BA-A1B386314E65}" type="pres">
      <dgm:prSet presAssocID="{4E7239EA-CA69-47AD-8DEB-82ADDBC48F5F}" presName="spNode" presStyleCnt="0"/>
      <dgm:spPr/>
    </dgm:pt>
    <dgm:pt modelId="{15F2E874-365E-4662-B967-6BE0127FDED8}" type="pres">
      <dgm:prSet presAssocID="{11FCAEEA-E7E1-41E6-A11D-9AD916A8FF9F}" presName="sibTrans" presStyleLbl="sibTrans1D1" presStyleIdx="3" presStyleCnt="6"/>
      <dgm:spPr/>
    </dgm:pt>
    <dgm:pt modelId="{E44E0818-2D16-4CB4-9D0F-A61954A2E48C}" type="pres">
      <dgm:prSet presAssocID="{F940FD18-B14C-4638-962D-C1455EAD522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38563F-F8B8-4828-90AA-23D16ED77D9B}" type="pres">
      <dgm:prSet presAssocID="{F940FD18-B14C-4638-962D-C1455EAD5226}" presName="spNode" presStyleCnt="0"/>
      <dgm:spPr/>
    </dgm:pt>
    <dgm:pt modelId="{635F362A-FEA8-439D-A3D8-19975EF20D40}" type="pres">
      <dgm:prSet presAssocID="{6116EC3B-3DC1-47C8-A0C6-A6DD3218BCEE}" presName="sibTrans" presStyleLbl="sibTrans1D1" presStyleIdx="4" presStyleCnt="6"/>
      <dgm:spPr/>
    </dgm:pt>
    <dgm:pt modelId="{070356A1-FFD0-41EB-A23D-2FB2930B5C54}" type="pres">
      <dgm:prSet presAssocID="{5A0ECA33-390A-4BBC-B0C3-2E928DF673ED}" presName="node" presStyleLbl="node1" presStyleIdx="5" presStyleCnt="6" custScaleX="122646" custScaleY="1560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3013DC-034B-487E-A056-3853F294FB64}" type="pres">
      <dgm:prSet presAssocID="{5A0ECA33-390A-4BBC-B0C3-2E928DF673ED}" presName="spNode" presStyleCnt="0"/>
      <dgm:spPr/>
    </dgm:pt>
    <dgm:pt modelId="{4F79630D-8444-4229-AB81-26B41049CA6C}" type="pres">
      <dgm:prSet presAssocID="{5DFE36D6-C244-4C6E-A96E-C6A05D7D5FF8}" presName="sibTrans" presStyleLbl="sibTrans1D1" presStyleIdx="5" presStyleCnt="6"/>
      <dgm:spPr/>
    </dgm:pt>
  </dgm:ptLst>
  <dgm:cxnLst>
    <dgm:cxn modelId="{499479BE-2C00-4A8B-A7E4-C35E8889BE5F}" type="presOf" srcId="{11FCAEEA-E7E1-41E6-A11D-9AD916A8FF9F}" destId="{15F2E874-365E-4662-B967-6BE0127FDED8}" srcOrd="0" destOrd="0" presId="urn:microsoft.com/office/officeart/2005/8/layout/cycle5"/>
    <dgm:cxn modelId="{C24DF41B-8184-446B-88B2-81BF03F7D65A}" type="presOf" srcId="{4E7239EA-CA69-47AD-8DEB-82ADDBC48F5F}" destId="{D586A0C4-B593-43B6-B280-B3C18D5A7644}" srcOrd="0" destOrd="0" presId="urn:microsoft.com/office/officeart/2005/8/layout/cycle5"/>
    <dgm:cxn modelId="{6FB241C1-70DC-4638-8E6B-387C6AD4E19A}" type="presOf" srcId="{5DFE36D6-C244-4C6E-A96E-C6A05D7D5FF8}" destId="{4F79630D-8444-4229-AB81-26B41049CA6C}" srcOrd="0" destOrd="0" presId="urn:microsoft.com/office/officeart/2005/8/layout/cycle5"/>
    <dgm:cxn modelId="{DDF4FA81-75BB-4F16-963B-EC999A7ACA2C}" type="presOf" srcId="{73B0124E-79AD-4D72-8B25-6380D5B9F009}" destId="{A639BD91-D0A0-47FD-BDB1-C7171772B5BE}" srcOrd="0" destOrd="0" presId="urn:microsoft.com/office/officeart/2005/8/layout/cycle5"/>
    <dgm:cxn modelId="{A3A50C4E-04CB-47D4-A9EB-58DAF974E838}" srcId="{9A076953-DD1D-4EFA-933E-8E421E6F3A91}" destId="{F940FD18-B14C-4638-962D-C1455EAD5226}" srcOrd="4" destOrd="0" parTransId="{492378DA-CEC8-4091-97CF-6D4454E385ED}" sibTransId="{6116EC3B-3DC1-47C8-A0C6-A6DD3218BCEE}"/>
    <dgm:cxn modelId="{9924D91E-DF07-4B8C-96F5-A5CC804AAC98}" type="presOf" srcId="{0B9DD9C5-2224-4E3B-B9CA-8BBF7FA40334}" destId="{C3160E0F-6419-4719-A62F-5F11CE88097F}" srcOrd="0" destOrd="0" presId="urn:microsoft.com/office/officeart/2005/8/layout/cycle5"/>
    <dgm:cxn modelId="{DE79E1E5-8CA6-47B2-A07A-C0B0104245EE}" srcId="{9A076953-DD1D-4EFA-933E-8E421E6F3A91}" destId="{5A0ECA33-390A-4BBC-B0C3-2E928DF673ED}" srcOrd="5" destOrd="0" parTransId="{A4D6D4F7-612C-4448-8F7F-6C8F80E3359B}" sibTransId="{5DFE36D6-C244-4C6E-A96E-C6A05D7D5FF8}"/>
    <dgm:cxn modelId="{814D2897-1DDE-4FDF-BB09-588BF5F4F100}" type="presOf" srcId="{9A076953-DD1D-4EFA-933E-8E421E6F3A91}" destId="{B73E001D-4C92-4BDF-8205-287DF0429AE6}" srcOrd="0" destOrd="0" presId="urn:microsoft.com/office/officeart/2005/8/layout/cycle5"/>
    <dgm:cxn modelId="{3938ACCA-BFF0-4AED-A97D-3BCC3FDFF0CD}" srcId="{9A076953-DD1D-4EFA-933E-8E421E6F3A91}" destId="{57E044B5-EE7D-4CCE-BBA9-5FD28CB12A25}" srcOrd="0" destOrd="0" parTransId="{45A49D29-6BFB-4C32-9FAA-772ED826512B}" sibTransId="{112EEEA1-E1A9-49FE-B0F9-FE42899C96BB}"/>
    <dgm:cxn modelId="{5E5C9873-2EFC-4135-ABE2-B831CD32F5A0}" type="presOf" srcId="{5A0ECA33-390A-4BBC-B0C3-2E928DF673ED}" destId="{070356A1-FFD0-41EB-A23D-2FB2930B5C54}" srcOrd="0" destOrd="0" presId="urn:microsoft.com/office/officeart/2005/8/layout/cycle5"/>
    <dgm:cxn modelId="{CF42408D-F002-41D4-BF31-C9AD888255B8}" srcId="{9A076953-DD1D-4EFA-933E-8E421E6F3A91}" destId="{73B0124E-79AD-4D72-8B25-6380D5B9F009}" srcOrd="1" destOrd="0" parTransId="{BA1D424D-8BDD-4C3D-B339-FE0541DA8066}" sibTransId="{F18D72E0-3FA2-41CB-A51F-2C94B0ACD999}"/>
    <dgm:cxn modelId="{1DE3891B-81AA-4B1D-A166-11A3A63A45BE}" type="presOf" srcId="{F940FD18-B14C-4638-962D-C1455EAD5226}" destId="{E44E0818-2D16-4CB4-9D0F-A61954A2E48C}" srcOrd="0" destOrd="0" presId="urn:microsoft.com/office/officeart/2005/8/layout/cycle5"/>
    <dgm:cxn modelId="{B3B144D7-D751-49C8-838D-E12FAA3CF449}" type="presOf" srcId="{6116EC3B-3DC1-47C8-A0C6-A6DD3218BCEE}" destId="{635F362A-FEA8-439D-A3D8-19975EF20D40}" srcOrd="0" destOrd="0" presId="urn:microsoft.com/office/officeart/2005/8/layout/cycle5"/>
    <dgm:cxn modelId="{EF7E6999-B1A8-4C61-9946-7B15427D0144}" type="presOf" srcId="{A6490829-9F80-4841-8ED3-2FF04DE4F595}" destId="{9814D758-5709-4EDF-8BF1-2948432D2BFC}" srcOrd="0" destOrd="0" presId="urn:microsoft.com/office/officeart/2005/8/layout/cycle5"/>
    <dgm:cxn modelId="{646E7990-C8F3-485E-952F-FE6ECCBBD9A0}" type="presOf" srcId="{112EEEA1-E1A9-49FE-B0F9-FE42899C96BB}" destId="{1509FD29-4B6A-4599-BD94-4069E4B9B423}" srcOrd="0" destOrd="0" presId="urn:microsoft.com/office/officeart/2005/8/layout/cycle5"/>
    <dgm:cxn modelId="{8FD9B3B8-1402-491B-AAB3-46E41BE2C06B}" srcId="{9A076953-DD1D-4EFA-933E-8E421E6F3A91}" destId="{A6490829-9F80-4841-8ED3-2FF04DE4F595}" srcOrd="2" destOrd="0" parTransId="{65053F92-2FC1-426A-9998-0E153A4EE59B}" sibTransId="{0B9DD9C5-2224-4E3B-B9CA-8BBF7FA40334}"/>
    <dgm:cxn modelId="{CF46C160-B9D7-443A-B39A-4D67AE041082}" srcId="{9A076953-DD1D-4EFA-933E-8E421E6F3A91}" destId="{4E7239EA-CA69-47AD-8DEB-82ADDBC48F5F}" srcOrd="3" destOrd="0" parTransId="{DF3F115B-B1D9-48D7-BDD9-1AB35DDF2C1B}" sibTransId="{11FCAEEA-E7E1-41E6-A11D-9AD916A8FF9F}"/>
    <dgm:cxn modelId="{1EC681E2-1054-46FC-B59B-8D2617C4CF8D}" type="presOf" srcId="{F18D72E0-3FA2-41CB-A51F-2C94B0ACD999}" destId="{9DCFC411-5504-46FD-B1FE-A06ED7C8E9A4}" srcOrd="0" destOrd="0" presId="urn:microsoft.com/office/officeart/2005/8/layout/cycle5"/>
    <dgm:cxn modelId="{174EE375-9516-4225-BE1C-7467F4310F98}" type="presOf" srcId="{57E044B5-EE7D-4CCE-BBA9-5FD28CB12A25}" destId="{D5B5204B-0106-4B94-AB81-3FFA24D18E8C}" srcOrd="0" destOrd="0" presId="urn:microsoft.com/office/officeart/2005/8/layout/cycle5"/>
    <dgm:cxn modelId="{4131FF50-CD59-4C28-9D54-D25A2F84CAAC}" type="presParOf" srcId="{B73E001D-4C92-4BDF-8205-287DF0429AE6}" destId="{D5B5204B-0106-4B94-AB81-3FFA24D18E8C}" srcOrd="0" destOrd="0" presId="urn:microsoft.com/office/officeart/2005/8/layout/cycle5"/>
    <dgm:cxn modelId="{E680B64B-6237-4335-A772-413589A2AC81}" type="presParOf" srcId="{B73E001D-4C92-4BDF-8205-287DF0429AE6}" destId="{4DE633F8-461F-46C5-9D70-0A8A94623ACE}" srcOrd="1" destOrd="0" presId="urn:microsoft.com/office/officeart/2005/8/layout/cycle5"/>
    <dgm:cxn modelId="{206C409F-B27F-4EAF-9A3C-02E40847BDC2}" type="presParOf" srcId="{B73E001D-4C92-4BDF-8205-287DF0429AE6}" destId="{1509FD29-4B6A-4599-BD94-4069E4B9B423}" srcOrd="2" destOrd="0" presId="urn:microsoft.com/office/officeart/2005/8/layout/cycle5"/>
    <dgm:cxn modelId="{03F950F9-DBE0-4A5F-B412-E0432F39059A}" type="presParOf" srcId="{B73E001D-4C92-4BDF-8205-287DF0429AE6}" destId="{A639BD91-D0A0-47FD-BDB1-C7171772B5BE}" srcOrd="3" destOrd="0" presId="urn:microsoft.com/office/officeart/2005/8/layout/cycle5"/>
    <dgm:cxn modelId="{07F0CCFE-F272-4933-95EF-CCD8C679DBB1}" type="presParOf" srcId="{B73E001D-4C92-4BDF-8205-287DF0429AE6}" destId="{AB942CD9-AE2A-48A2-B61A-60E3E9B577CC}" srcOrd="4" destOrd="0" presId="urn:microsoft.com/office/officeart/2005/8/layout/cycle5"/>
    <dgm:cxn modelId="{12F40158-ED52-4373-B85F-679E587FB8FD}" type="presParOf" srcId="{B73E001D-4C92-4BDF-8205-287DF0429AE6}" destId="{9DCFC411-5504-46FD-B1FE-A06ED7C8E9A4}" srcOrd="5" destOrd="0" presId="urn:microsoft.com/office/officeart/2005/8/layout/cycle5"/>
    <dgm:cxn modelId="{11A72C9B-7AF7-4BD4-AEDE-851A6F9EE4CC}" type="presParOf" srcId="{B73E001D-4C92-4BDF-8205-287DF0429AE6}" destId="{9814D758-5709-4EDF-8BF1-2948432D2BFC}" srcOrd="6" destOrd="0" presId="urn:microsoft.com/office/officeart/2005/8/layout/cycle5"/>
    <dgm:cxn modelId="{C7518ED3-90CF-4781-A244-169AA02F3D88}" type="presParOf" srcId="{B73E001D-4C92-4BDF-8205-287DF0429AE6}" destId="{AE9B57B5-6F5F-4C0C-963E-E7A0C79841CD}" srcOrd="7" destOrd="0" presId="urn:microsoft.com/office/officeart/2005/8/layout/cycle5"/>
    <dgm:cxn modelId="{940C853D-1490-4499-9996-6EE138F923DE}" type="presParOf" srcId="{B73E001D-4C92-4BDF-8205-287DF0429AE6}" destId="{C3160E0F-6419-4719-A62F-5F11CE88097F}" srcOrd="8" destOrd="0" presId="urn:microsoft.com/office/officeart/2005/8/layout/cycle5"/>
    <dgm:cxn modelId="{A76B9FBC-4E6A-4A2D-A4EA-E76F5781A421}" type="presParOf" srcId="{B73E001D-4C92-4BDF-8205-287DF0429AE6}" destId="{D586A0C4-B593-43B6-B280-B3C18D5A7644}" srcOrd="9" destOrd="0" presId="urn:microsoft.com/office/officeart/2005/8/layout/cycle5"/>
    <dgm:cxn modelId="{47FD32DC-F954-4E6B-A36B-147D749D2DA5}" type="presParOf" srcId="{B73E001D-4C92-4BDF-8205-287DF0429AE6}" destId="{52B76021-7006-4AB6-A0BA-A1B386314E65}" srcOrd="10" destOrd="0" presId="urn:microsoft.com/office/officeart/2005/8/layout/cycle5"/>
    <dgm:cxn modelId="{04A4BFD7-A2C7-4B8F-9813-90E6DFEBDDBB}" type="presParOf" srcId="{B73E001D-4C92-4BDF-8205-287DF0429AE6}" destId="{15F2E874-365E-4662-B967-6BE0127FDED8}" srcOrd="11" destOrd="0" presId="urn:microsoft.com/office/officeart/2005/8/layout/cycle5"/>
    <dgm:cxn modelId="{CF48AEA7-6BA4-42EA-A92E-3F7696AB38DC}" type="presParOf" srcId="{B73E001D-4C92-4BDF-8205-287DF0429AE6}" destId="{E44E0818-2D16-4CB4-9D0F-A61954A2E48C}" srcOrd="12" destOrd="0" presId="urn:microsoft.com/office/officeart/2005/8/layout/cycle5"/>
    <dgm:cxn modelId="{047CBF10-DC5E-4674-8E8F-1A5FC72952CB}" type="presParOf" srcId="{B73E001D-4C92-4BDF-8205-287DF0429AE6}" destId="{1F38563F-F8B8-4828-90AA-23D16ED77D9B}" srcOrd="13" destOrd="0" presId="urn:microsoft.com/office/officeart/2005/8/layout/cycle5"/>
    <dgm:cxn modelId="{464D2051-ED09-4122-8038-E1C2170B2210}" type="presParOf" srcId="{B73E001D-4C92-4BDF-8205-287DF0429AE6}" destId="{635F362A-FEA8-439D-A3D8-19975EF20D40}" srcOrd="14" destOrd="0" presId="urn:microsoft.com/office/officeart/2005/8/layout/cycle5"/>
    <dgm:cxn modelId="{B339083B-0DC3-48B4-B20A-94211C4115DE}" type="presParOf" srcId="{B73E001D-4C92-4BDF-8205-287DF0429AE6}" destId="{070356A1-FFD0-41EB-A23D-2FB2930B5C54}" srcOrd="15" destOrd="0" presId="urn:microsoft.com/office/officeart/2005/8/layout/cycle5"/>
    <dgm:cxn modelId="{4A424694-F50A-4DC7-8E7C-39763A4E54AD}" type="presParOf" srcId="{B73E001D-4C92-4BDF-8205-287DF0429AE6}" destId="{6B3013DC-034B-487E-A056-3853F294FB64}" srcOrd="16" destOrd="0" presId="urn:microsoft.com/office/officeart/2005/8/layout/cycle5"/>
    <dgm:cxn modelId="{02FD650F-108E-4194-BEBB-9E3FC4A1CDC3}" type="presParOf" srcId="{B73E001D-4C92-4BDF-8205-287DF0429AE6}" destId="{4F79630D-8444-4229-AB81-26B41049CA6C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7BF75E-809D-48E9-A0DD-C84821EDA889}">
      <dsp:nvSpPr>
        <dsp:cNvPr id="0" name=""/>
        <dsp:cNvSpPr/>
      </dsp:nvSpPr>
      <dsp:spPr>
        <a:xfrm>
          <a:off x="1964983" y="479083"/>
          <a:ext cx="4299632" cy="4299632"/>
        </a:xfrm>
        <a:prstGeom prst="blockArc">
          <a:avLst>
            <a:gd name="adj1" fmla="val 13500000"/>
            <a:gd name="adj2" fmla="val 16200000"/>
            <a:gd name="adj3" fmla="val 3434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52BD6-1E09-4412-B634-8B6059CA6F46}">
      <dsp:nvSpPr>
        <dsp:cNvPr id="0" name=""/>
        <dsp:cNvSpPr/>
      </dsp:nvSpPr>
      <dsp:spPr>
        <a:xfrm>
          <a:off x="1964983" y="479083"/>
          <a:ext cx="4299632" cy="4299632"/>
        </a:xfrm>
        <a:prstGeom prst="blockArc">
          <a:avLst>
            <a:gd name="adj1" fmla="val 10800000"/>
            <a:gd name="adj2" fmla="val 13500000"/>
            <a:gd name="adj3" fmla="val 3434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0C5142-A954-43EE-8D77-637F4587ED6D}">
      <dsp:nvSpPr>
        <dsp:cNvPr id="0" name=""/>
        <dsp:cNvSpPr/>
      </dsp:nvSpPr>
      <dsp:spPr>
        <a:xfrm>
          <a:off x="1964983" y="479083"/>
          <a:ext cx="4299632" cy="4299632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2AF68D-07BE-411A-9866-F4DFC8361567}">
      <dsp:nvSpPr>
        <dsp:cNvPr id="0" name=""/>
        <dsp:cNvSpPr/>
      </dsp:nvSpPr>
      <dsp:spPr>
        <a:xfrm>
          <a:off x="1964983" y="479083"/>
          <a:ext cx="4299632" cy="4299632"/>
        </a:xfrm>
        <a:prstGeom prst="blockArc">
          <a:avLst>
            <a:gd name="adj1" fmla="val 5400000"/>
            <a:gd name="adj2" fmla="val 8100000"/>
            <a:gd name="adj3" fmla="val 3434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CD5E63-91A9-427D-9682-B3200123BCAB}">
      <dsp:nvSpPr>
        <dsp:cNvPr id="0" name=""/>
        <dsp:cNvSpPr/>
      </dsp:nvSpPr>
      <dsp:spPr>
        <a:xfrm>
          <a:off x="1964983" y="479083"/>
          <a:ext cx="4299632" cy="4299632"/>
        </a:xfrm>
        <a:prstGeom prst="blockArc">
          <a:avLst>
            <a:gd name="adj1" fmla="val 2700000"/>
            <a:gd name="adj2" fmla="val 5400000"/>
            <a:gd name="adj3" fmla="val 3434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9A599-7331-49AE-A96A-0924C5368A5C}">
      <dsp:nvSpPr>
        <dsp:cNvPr id="0" name=""/>
        <dsp:cNvSpPr/>
      </dsp:nvSpPr>
      <dsp:spPr>
        <a:xfrm>
          <a:off x="1964983" y="479083"/>
          <a:ext cx="4299632" cy="4299632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2BF3F0-542E-4586-92E9-917CAFEB0992}">
      <dsp:nvSpPr>
        <dsp:cNvPr id="0" name=""/>
        <dsp:cNvSpPr/>
      </dsp:nvSpPr>
      <dsp:spPr>
        <a:xfrm>
          <a:off x="1964983" y="479083"/>
          <a:ext cx="4299632" cy="4299632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A839D-9BF7-4459-96E1-838C3AC82D1C}">
      <dsp:nvSpPr>
        <dsp:cNvPr id="0" name=""/>
        <dsp:cNvSpPr/>
      </dsp:nvSpPr>
      <dsp:spPr>
        <a:xfrm>
          <a:off x="1964983" y="479083"/>
          <a:ext cx="4299632" cy="4299632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E8434A-122E-48CC-B969-4ABA26D76BD9}">
      <dsp:nvSpPr>
        <dsp:cNvPr id="0" name=""/>
        <dsp:cNvSpPr/>
      </dsp:nvSpPr>
      <dsp:spPr>
        <a:xfrm>
          <a:off x="3382454" y="1896554"/>
          <a:ext cx="1464691" cy="146469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NASA Engineering Design Model</a:t>
          </a:r>
        </a:p>
      </dsp:txBody>
      <dsp:txXfrm>
        <a:off x="3382454" y="1896554"/>
        <a:ext cx="1464691" cy="1464691"/>
      </dsp:txXfrm>
    </dsp:sp>
    <dsp:sp modelId="{10D6DF1F-F8FA-42A3-A54D-238FED2367AD}">
      <dsp:nvSpPr>
        <dsp:cNvPr id="0" name=""/>
        <dsp:cNvSpPr/>
      </dsp:nvSpPr>
      <dsp:spPr>
        <a:xfrm>
          <a:off x="3602157" y="3351"/>
          <a:ext cx="1025284" cy="10252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1. Identify the Problem</a:t>
          </a:r>
        </a:p>
      </dsp:txBody>
      <dsp:txXfrm>
        <a:off x="3602157" y="3351"/>
        <a:ext cx="1025284" cy="1025284"/>
      </dsp:txXfrm>
    </dsp:sp>
    <dsp:sp modelId="{3C38B128-32C6-488A-9B41-346AE2B7B7A8}">
      <dsp:nvSpPr>
        <dsp:cNvPr id="0" name=""/>
        <dsp:cNvSpPr/>
      </dsp:nvSpPr>
      <dsp:spPr>
        <a:xfrm>
          <a:off x="5096208" y="622207"/>
          <a:ext cx="1025284" cy="10252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2. Identify Criteria and Constraints</a:t>
          </a:r>
        </a:p>
        <a:p>
          <a:pPr marL="57150" lvl="1" indent="-57150" algn="l" defTabSz="311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700" kern="1200"/>
        </a:p>
      </dsp:txBody>
      <dsp:txXfrm>
        <a:off x="5096208" y="622207"/>
        <a:ext cx="1025284" cy="1025284"/>
      </dsp:txXfrm>
    </dsp:sp>
    <dsp:sp modelId="{AABAD6A2-771C-4B51-8EF5-4FAC4D0C27D4}">
      <dsp:nvSpPr>
        <dsp:cNvPr id="0" name=""/>
        <dsp:cNvSpPr/>
      </dsp:nvSpPr>
      <dsp:spPr>
        <a:xfrm>
          <a:off x="5715063" y="2116257"/>
          <a:ext cx="1025284" cy="10252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3.  Brainstorm Possible Solutions</a:t>
          </a:r>
        </a:p>
      </dsp:txBody>
      <dsp:txXfrm>
        <a:off x="5715063" y="2116257"/>
        <a:ext cx="1025284" cy="1025284"/>
      </dsp:txXfrm>
    </dsp:sp>
    <dsp:sp modelId="{0160B29B-AC3A-4F54-9AC1-E2F64A3C791F}">
      <dsp:nvSpPr>
        <dsp:cNvPr id="0" name=""/>
        <dsp:cNvSpPr/>
      </dsp:nvSpPr>
      <dsp:spPr>
        <a:xfrm>
          <a:off x="5096208" y="3610308"/>
          <a:ext cx="1025284" cy="10252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4. Generate Ideas</a:t>
          </a:r>
        </a:p>
      </dsp:txBody>
      <dsp:txXfrm>
        <a:off x="5096208" y="3610308"/>
        <a:ext cx="1025284" cy="1025284"/>
      </dsp:txXfrm>
    </dsp:sp>
    <dsp:sp modelId="{96FF67EA-6079-47F7-BACF-D0D6A5EBF3B2}">
      <dsp:nvSpPr>
        <dsp:cNvPr id="0" name=""/>
        <dsp:cNvSpPr/>
      </dsp:nvSpPr>
      <dsp:spPr>
        <a:xfrm>
          <a:off x="3602157" y="4229163"/>
          <a:ext cx="1025284" cy="10252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5. Explore Possibilities</a:t>
          </a:r>
        </a:p>
      </dsp:txBody>
      <dsp:txXfrm>
        <a:off x="3602157" y="4229163"/>
        <a:ext cx="1025284" cy="1025284"/>
      </dsp:txXfrm>
    </dsp:sp>
    <dsp:sp modelId="{E636CF2F-D52B-4770-92B7-817BBE01C6FC}">
      <dsp:nvSpPr>
        <dsp:cNvPr id="0" name=""/>
        <dsp:cNvSpPr/>
      </dsp:nvSpPr>
      <dsp:spPr>
        <a:xfrm>
          <a:off x="2108107" y="3610308"/>
          <a:ext cx="1025284" cy="10252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6. Select an Approach</a:t>
          </a:r>
        </a:p>
      </dsp:txBody>
      <dsp:txXfrm>
        <a:off x="2108107" y="3610308"/>
        <a:ext cx="1025284" cy="1025284"/>
      </dsp:txXfrm>
    </dsp:sp>
    <dsp:sp modelId="{5D61E82C-CD95-46DA-8003-E6342F110B51}">
      <dsp:nvSpPr>
        <dsp:cNvPr id="0" name=""/>
        <dsp:cNvSpPr/>
      </dsp:nvSpPr>
      <dsp:spPr>
        <a:xfrm>
          <a:off x="1489251" y="2116257"/>
          <a:ext cx="1025284" cy="10252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/>
            <a:t>7. Build a Model or Prototype</a:t>
          </a:r>
        </a:p>
      </dsp:txBody>
      <dsp:txXfrm>
        <a:off x="1489251" y="2116257"/>
        <a:ext cx="1025284" cy="1025284"/>
      </dsp:txXfrm>
    </dsp:sp>
    <dsp:sp modelId="{B893D1C1-8FC3-453F-BC03-2073D2D47209}">
      <dsp:nvSpPr>
        <dsp:cNvPr id="0" name=""/>
        <dsp:cNvSpPr/>
      </dsp:nvSpPr>
      <dsp:spPr>
        <a:xfrm>
          <a:off x="2108107" y="622207"/>
          <a:ext cx="1025284" cy="102528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8.  Refine the Design</a:t>
          </a:r>
        </a:p>
      </dsp:txBody>
      <dsp:txXfrm>
        <a:off x="2108107" y="622207"/>
        <a:ext cx="1025284" cy="102528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A5EEAD-D346-4BFD-983F-6E8CA2E670CA}">
      <dsp:nvSpPr>
        <dsp:cNvPr id="0" name=""/>
        <dsp:cNvSpPr/>
      </dsp:nvSpPr>
      <dsp:spPr>
        <a:xfrm>
          <a:off x="0" y="5153534"/>
          <a:ext cx="3886200" cy="483207"/>
        </a:xfrm>
        <a:prstGeom prst="rect">
          <a:avLst/>
        </a:prstGeom>
        <a:noFill/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0" y="5153534"/>
        <a:ext cx="3886200" cy="483207"/>
      </dsp:txXfrm>
    </dsp:sp>
    <dsp:sp modelId="{00A5636E-CED8-492D-8EC8-E274C461A572}">
      <dsp:nvSpPr>
        <dsp:cNvPr id="0" name=""/>
        <dsp:cNvSpPr/>
      </dsp:nvSpPr>
      <dsp:spPr>
        <a:xfrm rot="10800000">
          <a:off x="0" y="4417609"/>
          <a:ext cx="3886200" cy="743173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7. Identify a potential solution</a:t>
          </a:r>
          <a:endParaRPr lang="en-US" sz="1300" kern="1200" dirty="0"/>
        </a:p>
      </dsp:txBody>
      <dsp:txXfrm rot="10800000">
        <a:off x="0" y="4417609"/>
        <a:ext cx="3886200" cy="743173"/>
      </dsp:txXfrm>
    </dsp:sp>
    <dsp:sp modelId="{23CCE9C6-6831-40D3-AC46-A0244A2D8A68}">
      <dsp:nvSpPr>
        <dsp:cNvPr id="0" name=""/>
        <dsp:cNvSpPr/>
      </dsp:nvSpPr>
      <dsp:spPr>
        <a:xfrm rot="10800000">
          <a:off x="0" y="3681684"/>
          <a:ext cx="3886200" cy="743173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6. Analyze Alternatives by a Trade-Off Matrix</a:t>
          </a:r>
          <a:endParaRPr lang="en-US" sz="1300" kern="1200" dirty="0"/>
        </a:p>
      </dsp:txBody>
      <dsp:txXfrm rot="10800000">
        <a:off x="0" y="3681684"/>
        <a:ext cx="3886200" cy="743173"/>
      </dsp:txXfrm>
    </dsp:sp>
    <dsp:sp modelId="{5B29C8A0-CEC3-4F84-914D-AE9723343B78}">
      <dsp:nvSpPr>
        <dsp:cNvPr id="0" name=""/>
        <dsp:cNvSpPr/>
      </dsp:nvSpPr>
      <dsp:spPr>
        <a:xfrm rot="10800000">
          <a:off x="0" y="2945758"/>
          <a:ext cx="3886200" cy="743173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5. Research Alternatives</a:t>
          </a:r>
          <a:endParaRPr lang="en-US" sz="1300" kern="1200" dirty="0"/>
        </a:p>
      </dsp:txBody>
      <dsp:txXfrm rot="10800000">
        <a:off x="0" y="2945758"/>
        <a:ext cx="3886200" cy="743173"/>
      </dsp:txXfrm>
    </dsp:sp>
    <dsp:sp modelId="{A9CD92D7-9BE3-4354-AAED-D7A5C7AF0DD7}">
      <dsp:nvSpPr>
        <dsp:cNvPr id="0" name=""/>
        <dsp:cNvSpPr/>
      </dsp:nvSpPr>
      <dsp:spPr>
        <a:xfrm rot="10800000">
          <a:off x="0" y="2209833"/>
          <a:ext cx="3886200" cy="743173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4. Brainstorm Ideas</a:t>
          </a:r>
          <a:endParaRPr lang="en-US" sz="1300" kern="1200" dirty="0"/>
        </a:p>
      </dsp:txBody>
      <dsp:txXfrm rot="10800000">
        <a:off x="0" y="2209833"/>
        <a:ext cx="3886200" cy="743173"/>
      </dsp:txXfrm>
    </dsp:sp>
    <dsp:sp modelId="{F90C5D74-C93C-4D07-9583-156F0EB029FB}">
      <dsp:nvSpPr>
        <dsp:cNvPr id="0" name=""/>
        <dsp:cNvSpPr/>
      </dsp:nvSpPr>
      <dsp:spPr>
        <a:xfrm rot="10800000">
          <a:off x="0" y="1473908"/>
          <a:ext cx="3886200" cy="743173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3. Develop Constraints and Criteria</a:t>
          </a:r>
          <a:endParaRPr lang="en-US" sz="1300" kern="1200" dirty="0"/>
        </a:p>
      </dsp:txBody>
      <dsp:txXfrm rot="10800000">
        <a:off x="0" y="1473908"/>
        <a:ext cx="3886200" cy="743173"/>
      </dsp:txXfrm>
    </dsp:sp>
    <dsp:sp modelId="{768D087E-97D9-45A7-86CC-F2EDBD41FD31}">
      <dsp:nvSpPr>
        <dsp:cNvPr id="0" name=""/>
        <dsp:cNvSpPr/>
      </dsp:nvSpPr>
      <dsp:spPr>
        <a:xfrm rot="10800000">
          <a:off x="0" y="737982"/>
          <a:ext cx="3886200" cy="743173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2. Restate the Problem</a:t>
          </a:r>
          <a:endParaRPr lang="en-US" sz="1300" kern="1200" dirty="0"/>
        </a:p>
      </dsp:txBody>
      <dsp:txXfrm rot="10800000">
        <a:off x="0" y="737982"/>
        <a:ext cx="3886200" cy="743173"/>
      </dsp:txXfrm>
    </dsp:sp>
    <dsp:sp modelId="{12C590F1-0EE2-4BF8-8BA5-5F26547B4594}">
      <dsp:nvSpPr>
        <dsp:cNvPr id="0" name=""/>
        <dsp:cNvSpPr/>
      </dsp:nvSpPr>
      <dsp:spPr>
        <a:xfrm rot="10800000">
          <a:off x="0" y="2057"/>
          <a:ext cx="3886200" cy="743173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1. Define the Problem</a:t>
          </a:r>
          <a:endParaRPr lang="en-US" sz="1300" kern="1200" dirty="0"/>
        </a:p>
      </dsp:txBody>
      <dsp:txXfrm rot="10800000">
        <a:off x="0" y="2057"/>
        <a:ext cx="3886200" cy="74317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BA9589-7373-4C5B-939D-AA50FB207373}">
      <dsp:nvSpPr>
        <dsp:cNvPr id="0" name=""/>
        <dsp:cNvSpPr/>
      </dsp:nvSpPr>
      <dsp:spPr>
        <a:xfrm>
          <a:off x="0" y="4308946"/>
          <a:ext cx="3886200" cy="5655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13. Simplify if Necessary</a:t>
          </a:r>
          <a:endParaRPr lang="en-US" sz="1400" kern="1200" dirty="0"/>
        </a:p>
      </dsp:txBody>
      <dsp:txXfrm>
        <a:off x="0" y="4308946"/>
        <a:ext cx="3886200" cy="565546"/>
      </dsp:txXfrm>
    </dsp:sp>
    <dsp:sp modelId="{5B29C8A0-CEC3-4F84-914D-AE9723343B78}">
      <dsp:nvSpPr>
        <dsp:cNvPr id="0" name=""/>
        <dsp:cNvSpPr/>
      </dsp:nvSpPr>
      <dsp:spPr>
        <a:xfrm rot="10800000">
          <a:off x="0" y="3447618"/>
          <a:ext cx="3886200" cy="869811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12. Reiterate if Necessary	</a:t>
          </a:r>
          <a:endParaRPr lang="en-US" sz="1400" kern="1200" dirty="0"/>
        </a:p>
      </dsp:txBody>
      <dsp:txXfrm rot="10800000">
        <a:off x="0" y="3447618"/>
        <a:ext cx="3886200" cy="869811"/>
      </dsp:txXfrm>
    </dsp:sp>
    <dsp:sp modelId="{A9CD92D7-9BE3-4354-AAED-D7A5C7AF0DD7}">
      <dsp:nvSpPr>
        <dsp:cNvPr id="0" name=""/>
        <dsp:cNvSpPr/>
      </dsp:nvSpPr>
      <dsp:spPr>
        <a:xfrm rot="10800000">
          <a:off x="0" y="2586290"/>
          <a:ext cx="3886200" cy="869811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11. Evaluate Prototype</a:t>
          </a:r>
          <a:endParaRPr lang="en-US" sz="1400" kern="1200" dirty="0"/>
        </a:p>
      </dsp:txBody>
      <dsp:txXfrm rot="10800000">
        <a:off x="0" y="2586290"/>
        <a:ext cx="3886200" cy="869811"/>
      </dsp:txXfrm>
    </dsp:sp>
    <dsp:sp modelId="{F90C5D74-C93C-4D07-9583-156F0EB029FB}">
      <dsp:nvSpPr>
        <dsp:cNvPr id="0" name=""/>
        <dsp:cNvSpPr/>
      </dsp:nvSpPr>
      <dsp:spPr>
        <a:xfrm rot="10800000">
          <a:off x="0" y="1724962"/>
          <a:ext cx="3886200" cy="869811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10. Construct a Prototype</a:t>
          </a:r>
          <a:endParaRPr lang="en-US" sz="1400" kern="1200" dirty="0"/>
        </a:p>
      </dsp:txBody>
      <dsp:txXfrm rot="10800000">
        <a:off x="0" y="1724962"/>
        <a:ext cx="3886200" cy="869811"/>
      </dsp:txXfrm>
    </dsp:sp>
    <dsp:sp modelId="{768D087E-97D9-45A7-86CC-F2EDBD41FD31}">
      <dsp:nvSpPr>
        <dsp:cNvPr id="0" name=""/>
        <dsp:cNvSpPr/>
      </dsp:nvSpPr>
      <dsp:spPr>
        <a:xfrm rot="10800000">
          <a:off x="0" y="863634"/>
          <a:ext cx="3886200" cy="869811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9. Design a potential solution</a:t>
          </a:r>
          <a:endParaRPr lang="en-US" sz="1400" kern="1200" dirty="0"/>
        </a:p>
      </dsp:txBody>
      <dsp:txXfrm rot="10800000">
        <a:off x="0" y="863634"/>
        <a:ext cx="3886200" cy="869811"/>
      </dsp:txXfrm>
    </dsp:sp>
    <dsp:sp modelId="{12C590F1-0EE2-4BF8-8BA5-5F26547B4594}">
      <dsp:nvSpPr>
        <dsp:cNvPr id="0" name=""/>
        <dsp:cNvSpPr/>
      </dsp:nvSpPr>
      <dsp:spPr>
        <a:xfrm rot="10800000">
          <a:off x="0" y="2306"/>
          <a:ext cx="3886200" cy="869811"/>
        </a:xfrm>
        <a:prstGeom prst="upArrowCallou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8. Research in Detail a Potential Solution</a:t>
          </a:r>
          <a:endParaRPr lang="en-US" sz="1400" kern="1200" dirty="0"/>
        </a:p>
      </dsp:txBody>
      <dsp:txXfrm rot="10800000">
        <a:off x="0" y="2306"/>
        <a:ext cx="3886200" cy="86981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B5204B-0106-4B94-AB81-3FFA24D18E8C}">
      <dsp:nvSpPr>
        <dsp:cNvPr id="0" name=""/>
        <dsp:cNvSpPr/>
      </dsp:nvSpPr>
      <dsp:spPr>
        <a:xfrm>
          <a:off x="3518827" y="2343"/>
          <a:ext cx="1344141" cy="8736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Ask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Identify the Problem</a:t>
          </a:r>
          <a:endParaRPr lang="en-US" sz="1000" kern="1200" dirty="0"/>
        </a:p>
      </dsp:txBody>
      <dsp:txXfrm>
        <a:off x="3518827" y="2343"/>
        <a:ext cx="1344141" cy="873691"/>
      </dsp:txXfrm>
    </dsp:sp>
    <dsp:sp modelId="{1509FD29-4B6A-4599-BD94-4069E4B9B423}">
      <dsp:nvSpPr>
        <dsp:cNvPr id="0" name=""/>
        <dsp:cNvSpPr/>
      </dsp:nvSpPr>
      <dsp:spPr>
        <a:xfrm>
          <a:off x="2132156" y="439189"/>
          <a:ext cx="4117483" cy="4117483"/>
        </a:xfrm>
        <a:custGeom>
          <a:avLst/>
          <a:gdLst/>
          <a:ahLst/>
          <a:cxnLst/>
          <a:rect l="0" t="0" r="0" b="0"/>
          <a:pathLst>
            <a:path>
              <a:moveTo>
                <a:pt x="2855964" y="160623"/>
              </a:moveTo>
              <a:arcTo wR="2058741" hR="2058741" stAng="17566964" swAng="67629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9BD91-D0A0-47FD-BDB1-C7171772B5BE}">
      <dsp:nvSpPr>
        <dsp:cNvPr id="0" name=""/>
        <dsp:cNvSpPr/>
      </dsp:nvSpPr>
      <dsp:spPr>
        <a:xfrm>
          <a:off x="5301750" y="870850"/>
          <a:ext cx="1344141" cy="11954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Clarify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Identify the Constraints and Specifications</a:t>
          </a:r>
          <a:endParaRPr lang="en-US" sz="1000" kern="1200" dirty="0"/>
        </a:p>
      </dsp:txBody>
      <dsp:txXfrm>
        <a:off x="5301750" y="870850"/>
        <a:ext cx="1344141" cy="1195420"/>
      </dsp:txXfrm>
    </dsp:sp>
    <dsp:sp modelId="{9DCFC411-5504-46FD-B1FE-A06ED7C8E9A4}">
      <dsp:nvSpPr>
        <dsp:cNvPr id="0" name=""/>
        <dsp:cNvSpPr/>
      </dsp:nvSpPr>
      <dsp:spPr>
        <a:xfrm>
          <a:off x="2132156" y="439189"/>
          <a:ext cx="4117483" cy="4117483"/>
        </a:xfrm>
        <a:custGeom>
          <a:avLst/>
          <a:gdLst/>
          <a:ahLst/>
          <a:cxnLst/>
          <a:rect l="0" t="0" r="0" b="0"/>
          <a:pathLst>
            <a:path>
              <a:moveTo>
                <a:pt x="4097987" y="1776086"/>
              </a:moveTo>
              <a:arcTo wR="2058741" hR="2058741" stAng="21126519" swAng="76534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14D758-5709-4EDF-8BF1-2948432D2BFC}">
      <dsp:nvSpPr>
        <dsp:cNvPr id="0" name=""/>
        <dsp:cNvSpPr/>
      </dsp:nvSpPr>
      <dsp:spPr>
        <a:xfrm>
          <a:off x="5301750" y="2822691"/>
          <a:ext cx="1344141" cy="140922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Imagine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Brainstorm for Solutions; Choose a solution	</a:t>
          </a:r>
          <a:endParaRPr lang="en-US" sz="1000" kern="1200" dirty="0"/>
        </a:p>
      </dsp:txBody>
      <dsp:txXfrm>
        <a:off x="5301750" y="2822691"/>
        <a:ext cx="1344141" cy="1409221"/>
      </dsp:txXfrm>
    </dsp:sp>
    <dsp:sp modelId="{C3160E0F-6419-4719-A62F-5F11CE88097F}">
      <dsp:nvSpPr>
        <dsp:cNvPr id="0" name=""/>
        <dsp:cNvSpPr/>
      </dsp:nvSpPr>
      <dsp:spPr>
        <a:xfrm>
          <a:off x="2132156" y="439189"/>
          <a:ext cx="4117483" cy="4117483"/>
        </a:xfrm>
        <a:custGeom>
          <a:avLst/>
          <a:gdLst/>
          <a:ahLst/>
          <a:cxnLst/>
          <a:rect l="0" t="0" r="0" b="0"/>
          <a:pathLst>
            <a:path>
              <a:moveTo>
                <a:pt x="3086275" y="3842723"/>
              </a:moveTo>
              <a:arcTo wR="2058741" hR="2058741" stAng="3603541" swAng="49042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86A0C4-B593-43B6-B280-B3C18D5A7644}">
      <dsp:nvSpPr>
        <dsp:cNvPr id="0" name=""/>
        <dsp:cNvSpPr/>
      </dsp:nvSpPr>
      <dsp:spPr>
        <a:xfrm>
          <a:off x="3518827" y="4119826"/>
          <a:ext cx="1344141" cy="8736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Plan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Research the solution, Design he solution</a:t>
          </a:r>
          <a:endParaRPr lang="en-US" sz="900" kern="1200" dirty="0"/>
        </a:p>
      </dsp:txBody>
      <dsp:txXfrm>
        <a:off x="3518827" y="4119826"/>
        <a:ext cx="1344141" cy="873691"/>
      </dsp:txXfrm>
    </dsp:sp>
    <dsp:sp modelId="{15F2E874-365E-4662-B967-6BE0127FDED8}">
      <dsp:nvSpPr>
        <dsp:cNvPr id="0" name=""/>
        <dsp:cNvSpPr/>
      </dsp:nvSpPr>
      <dsp:spPr>
        <a:xfrm>
          <a:off x="2132156" y="439189"/>
          <a:ext cx="4117483" cy="4117483"/>
        </a:xfrm>
        <a:custGeom>
          <a:avLst/>
          <a:gdLst/>
          <a:ahLst/>
          <a:cxnLst/>
          <a:rect l="0" t="0" r="0" b="0"/>
          <a:pathLst>
            <a:path>
              <a:moveTo>
                <a:pt x="1217511" y="3937770"/>
              </a:moveTo>
              <a:arcTo wR="2058741" hR="2058741" stAng="6847067" swAng="92425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4E0818-2D16-4CB4-9D0F-A61954A2E48C}">
      <dsp:nvSpPr>
        <dsp:cNvPr id="0" name=""/>
        <dsp:cNvSpPr/>
      </dsp:nvSpPr>
      <dsp:spPr>
        <a:xfrm>
          <a:off x="1735905" y="3090455"/>
          <a:ext cx="1344141" cy="8736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Create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Use the plan to create the model</a:t>
          </a:r>
          <a:endParaRPr lang="en-US" sz="1000" kern="1200" dirty="0"/>
        </a:p>
      </dsp:txBody>
      <dsp:txXfrm>
        <a:off x="1735905" y="3090455"/>
        <a:ext cx="1344141" cy="873691"/>
      </dsp:txXfrm>
    </dsp:sp>
    <dsp:sp modelId="{635F362A-FEA8-439D-A3D8-19975EF20D40}">
      <dsp:nvSpPr>
        <dsp:cNvPr id="0" name=""/>
        <dsp:cNvSpPr/>
      </dsp:nvSpPr>
      <dsp:spPr>
        <a:xfrm>
          <a:off x="2132156" y="439189"/>
          <a:ext cx="4117483" cy="4117483"/>
        </a:xfrm>
        <a:custGeom>
          <a:avLst/>
          <a:gdLst/>
          <a:ahLst/>
          <a:cxnLst/>
          <a:rect l="0" t="0" r="0" b="0"/>
          <a:pathLst>
            <a:path>
              <a:moveTo>
                <a:pt x="41219" y="2468644"/>
              </a:moveTo>
              <a:arcTo wR="2058741" hR="2058741" stAng="10110927" swAng="95766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0356A1-FFD0-41EB-A23D-2FB2930B5C54}">
      <dsp:nvSpPr>
        <dsp:cNvPr id="0" name=""/>
        <dsp:cNvSpPr/>
      </dsp:nvSpPr>
      <dsp:spPr>
        <a:xfrm>
          <a:off x="1583708" y="786731"/>
          <a:ext cx="1648535" cy="136365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Evaluate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Discuss the results, Evaluate the performance, Refine the design, Retest</a:t>
          </a:r>
          <a:endParaRPr lang="en-US" sz="900" kern="1200" dirty="0"/>
        </a:p>
      </dsp:txBody>
      <dsp:txXfrm>
        <a:off x="1583708" y="786731"/>
        <a:ext cx="1648535" cy="1363658"/>
      </dsp:txXfrm>
    </dsp:sp>
    <dsp:sp modelId="{4F79630D-8444-4229-AB81-26B41049CA6C}">
      <dsp:nvSpPr>
        <dsp:cNvPr id="0" name=""/>
        <dsp:cNvSpPr/>
      </dsp:nvSpPr>
      <dsp:spPr>
        <a:xfrm>
          <a:off x="2132156" y="439189"/>
          <a:ext cx="4117483" cy="4117483"/>
        </a:xfrm>
        <a:custGeom>
          <a:avLst/>
          <a:gdLst/>
          <a:ahLst/>
          <a:cxnLst/>
          <a:rect l="0" t="0" r="0" b="0"/>
          <a:pathLst>
            <a:path>
              <a:moveTo>
                <a:pt x="1003280" y="291139"/>
              </a:moveTo>
              <a:arcTo wR="2058741" hR="2058741" stAng="14349478" swAng="53110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0DC1C-DAAC-4513-9E0F-8CAB672F7C1D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6AE66D-B575-49E9-8FEE-90AA142EDE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AE66D-B575-49E9-8FEE-90AA142EDEE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Engineering – Go For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AE66D-B575-49E9-8FEE-90AA142EDEE6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AE66D-B575-49E9-8FEE-90AA142EDEE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E813AD2-1ACC-4D39-ACC0-C4D66377B707}" type="datetimeFigureOut">
              <a:rPr lang="en-US" smtClean="0"/>
              <a:t>10/30/2010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C1F8327-1BEC-4319-96F6-76B596C535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3.gi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sa.gov/audience/foreducators/plantgrowth/reference/Eng_Design_5-12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questia.com/googleScholar.qst?docId=500250809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s.org/eie/engineering_design.ph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7772400" cy="1829761"/>
          </a:xfrm>
        </p:spPr>
        <p:txBody>
          <a:bodyPr/>
          <a:lstStyle/>
          <a:p>
            <a:r>
              <a:rPr lang="en-US" dirty="0" smtClean="0"/>
              <a:t>Engineering Process Model Comparison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Susan </a:t>
            </a:r>
            <a:r>
              <a:rPr lang="en-US" dirty="0" err="1" smtClean="0"/>
              <a:t>Hallstrom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“E” in STEM</a:t>
            </a:r>
          </a:p>
          <a:p>
            <a:r>
              <a:rPr lang="en-US" dirty="0" smtClean="0"/>
              <a:t>October 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3">
            <a:normAutofit/>
          </a:bodyPr>
          <a:lstStyle/>
          <a:p>
            <a:r>
              <a:rPr lang="en-US" b="1" dirty="0" err="1" smtClean="0"/>
              <a:t>Nasa</a:t>
            </a:r>
            <a:endParaRPr lang="en-US" b="1" dirty="0" smtClean="0"/>
          </a:p>
          <a:p>
            <a:pPr marL="566928" indent="-457200">
              <a:buNone/>
            </a:pPr>
            <a:r>
              <a:rPr lang="en-US" sz="2400" dirty="0" smtClean="0"/>
              <a:t>2. 	Identify </a:t>
            </a:r>
            <a:r>
              <a:rPr lang="en-US" sz="2400" dirty="0" smtClean="0"/>
              <a:t>criteria and constraints</a:t>
            </a:r>
          </a:p>
          <a:p>
            <a:pPr marL="566928" indent="-457200">
              <a:buAutoNum type="arabicPeriod"/>
            </a:pPr>
            <a:endParaRPr lang="en-US" sz="2400" dirty="0" smtClean="0"/>
          </a:p>
          <a:p>
            <a:pPr marL="566928" indent="-457200">
              <a:buAutoNum type="arabicPeriod"/>
            </a:pPr>
            <a:endParaRPr lang="en-US" sz="2400" dirty="0" smtClean="0"/>
          </a:p>
          <a:p>
            <a:pPr marL="566928" indent="-457200">
              <a:buAutoNum type="arabicPeriod"/>
            </a:pPr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Dartmouth</a:t>
            </a:r>
          </a:p>
          <a:p>
            <a:pPr>
              <a:buNone/>
            </a:pPr>
            <a:r>
              <a:rPr lang="en-US" dirty="0" smtClean="0"/>
              <a:t>3. Develop constraints and specifications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b="1" dirty="0" err="1" smtClean="0"/>
              <a:t>eGFI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1. Ask</a:t>
            </a:r>
          </a:p>
          <a:p>
            <a:pPr lvl="1"/>
            <a:r>
              <a:rPr lang="en-US" dirty="0" smtClean="0"/>
              <a:t>What are the constraints?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Identify Criteria and Constraints</a:t>
            </a:r>
            <a:br>
              <a:rPr lang="en-US" dirty="0" smtClean="0"/>
            </a:br>
            <a:r>
              <a:rPr lang="en-US" sz="4400" dirty="0" smtClean="0"/>
              <a:t> </a:t>
            </a:r>
            <a:r>
              <a:rPr lang="en-US" sz="3600" dirty="0" smtClean="0"/>
              <a:t>Correlations Among the Models</a:t>
            </a:r>
            <a:endParaRPr lang="en-US" sz="3600" dirty="0"/>
          </a:p>
        </p:txBody>
      </p:sp>
      <p:pic>
        <p:nvPicPr>
          <p:cNvPr id="4" name="Picture 3" descr="iso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4114800"/>
            <a:ext cx="1809750" cy="1809750"/>
          </a:xfrm>
          <a:prstGeom prst="rect">
            <a:avLst/>
          </a:prstGeom>
        </p:spPr>
      </p:pic>
      <p:pic>
        <p:nvPicPr>
          <p:cNvPr id="5" name="Picture 4" descr="osha log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71800" y="4495800"/>
            <a:ext cx="2000249" cy="1066800"/>
          </a:xfrm>
          <a:prstGeom prst="rect">
            <a:avLst/>
          </a:prstGeom>
        </p:spPr>
      </p:pic>
      <p:pic>
        <p:nvPicPr>
          <p:cNvPr id="6" name="Picture 5" descr="safety logo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10200" y="3886200"/>
            <a:ext cx="1981200" cy="2231697"/>
          </a:xfrm>
          <a:prstGeom prst="rect">
            <a:avLst/>
          </a:prstGeom>
        </p:spPr>
      </p:pic>
      <p:pic>
        <p:nvPicPr>
          <p:cNvPr id="7" name="Picture 6" descr="dollar sign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696200" y="4343400"/>
            <a:ext cx="137160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05800" cy="3243072"/>
          </a:xfrm>
        </p:spPr>
        <p:txBody>
          <a:bodyPr numCol="3">
            <a:normAutofit/>
          </a:bodyPr>
          <a:lstStyle/>
          <a:p>
            <a:r>
              <a:rPr lang="en-US" b="1" dirty="0" err="1" smtClean="0"/>
              <a:t>Nasa</a:t>
            </a:r>
            <a:endParaRPr lang="en-US" b="1" dirty="0" smtClean="0"/>
          </a:p>
          <a:p>
            <a:pPr marL="566928" indent="-457200">
              <a:buNone/>
            </a:pPr>
            <a:r>
              <a:rPr lang="en-US" sz="2400" dirty="0" smtClean="0"/>
              <a:t>3. 	Brainstorm</a:t>
            </a:r>
          </a:p>
          <a:p>
            <a:pPr marL="566928" indent="-457200">
              <a:buAutoNum type="arabicPeriod"/>
            </a:pPr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Dartmouth</a:t>
            </a:r>
          </a:p>
          <a:p>
            <a:pPr>
              <a:buNone/>
            </a:pPr>
            <a:r>
              <a:rPr lang="en-US" dirty="0" smtClean="0"/>
              <a:t>4.  Brainstorm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b="1" dirty="0" err="1" smtClean="0"/>
              <a:t>eGFI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1. Imagine</a:t>
            </a:r>
          </a:p>
          <a:p>
            <a:pPr lvl="1"/>
            <a:r>
              <a:rPr lang="en-US" dirty="0" smtClean="0"/>
              <a:t>What are some solutions?</a:t>
            </a:r>
          </a:p>
          <a:p>
            <a:pPr lvl="1"/>
            <a:r>
              <a:rPr lang="en-US" dirty="0" smtClean="0"/>
              <a:t>Brainstorm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Brainstorming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 </a:t>
            </a:r>
            <a:r>
              <a:rPr lang="en-US" sz="3600" dirty="0" smtClean="0"/>
              <a:t>Correlations Among the Models</a:t>
            </a:r>
            <a:endParaRPr lang="en-US" sz="3600" dirty="0"/>
          </a:p>
        </p:txBody>
      </p:sp>
      <p:pic>
        <p:nvPicPr>
          <p:cNvPr id="4" name="Picture 3" descr="brainstorming 2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3657600"/>
            <a:ext cx="28956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3">
            <a:normAutofit/>
          </a:bodyPr>
          <a:lstStyle/>
          <a:p>
            <a:r>
              <a:rPr lang="en-US" b="1" dirty="0" err="1" smtClean="0"/>
              <a:t>Nasa</a:t>
            </a:r>
            <a:endParaRPr lang="en-US" b="1" dirty="0" smtClean="0"/>
          </a:p>
          <a:p>
            <a:pPr marL="566928" indent="-457200">
              <a:buAutoNum type="arabicPeriod" startAt="4"/>
            </a:pPr>
            <a:r>
              <a:rPr lang="en-US" sz="2400" dirty="0" smtClean="0"/>
              <a:t>Generate Ideas</a:t>
            </a:r>
          </a:p>
          <a:p>
            <a:pPr marL="566928" indent="-457200">
              <a:buAutoNum type="arabicPeriod" startAt="4"/>
            </a:pPr>
            <a:r>
              <a:rPr lang="en-US" sz="2400" dirty="0" smtClean="0"/>
              <a:t>Explore possibilities</a:t>
            </a:r>
          </a:p>
          <a:p>
            <a:pPr marL="566928" indent="-457200">
              <a:buAutoNum type="arabicPeriod" startAt="4"/>
            </a:pPr>
            <a:r>
              <a:rPr lang="en-US" sz="2400" dirty="0" smtClean="0"/>
              <a:t>Select an approach.</a:t>
            </a:r>
          </a:p>
          <a:p>
            <a:pPr marL="566928" indent="-457200">
              <a:buAutoNum type="arabicPeriod" startAt="4"/>
            </a:pPr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Dartmouth</a:t>
            </a:r>
          </a:p>
          <a:p>
            <a:pPr marL="624078" indent="-514350">
              <a:buAutoNum type="arabicPeriod" startAt="5"/>
            </a:pPr>
            <a:r>
              <a:rPr lang="en-US" dirty="0" smtClean="0"/>
              <a:t>Research the alternative </a:t>
            </a:r>
          </a:p>
          <a:p>
            <a:pPr marL="624078" indent="-514350">
              <a:buAutoNum type="arabicPeriod" startAt="5"/>
            </a:pPr>
            <a:r>
              <a:rPr lang="en-US" dirty="0" err="1" smtClean="0"/>
              <a:t>Anaylze</a:t>
            </a:r>
            <a:r>
              <a:rPr lang="en-US" dirty="0" smtClean="0"/>
              <a:t> with trade-off matrix.</a:t>
            </a:r>
          </a:p>
          <a:p>
            <a:pPr marL="624078" indent="-514350">
              <a:buAutoNum type="arabicPeriod" startAt="5"/>
            </a:pPr>
            <a:r>
              <a:rPr lang="en-US" dirty="0" smtClean="0"/>
              <a:t>Identify a solution</a:t>
            </a:r>
            <a:endParaRPr lang="en-US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b="1" dirty="0" err="1" smtClean="0"/>
              <a:t>eGFI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smtClean="0"/>
              <a:t>Imagine</a:t>
            </a:r>
          </a:p>
          <a:p>
            <a:pPr lvl="1"/>
            <a:r>
              <a:rPr lang="en-US" dirty="0" smtClean="0"/>
              <a:t>Choose the best idea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Choose the Solution</a:t>
            </a:r>
            <a:br>
              <a:rPr lang="en-US" dirty="0" smtClean="0"/>
            </a:br>
            <a:r>
              <a:rPr lang="en-US" sz="4400" dirty="0" smtClean="0"/>
              <a:t> </a:t>
            </a:r>
            <a:r>
              <a:rPr lang="en-US" sz="3600" dirty="0" smtClean="0"/>
              <a:t>Correlations Among the Models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3">
            <a:normAutofit fontScale="92500"/>
          </a:bodyPr>
          <a:lstStyle/>
          <a:p>
            <a:r>
              <a:rPr lang="en-US" b="1" dirty="0" err="1" smtClean="0"/>
              <a:t>Nasa</a:t>
            </a:r>
            <a:endParaRPr lang="en-US" b="1" dirty="0" smtClean="0"/>
          </a:p>
          <a:p>
            <a:pPr marL="566928" indent="-457200">
              <a:buNone/>
            </a:pPr>
            <a:r>
              <a:rPr lang="en-US" sz="2400" dirty="0" smtClean="0"/>
              <a:t>7. Build the model.</a:t>
            </a:r>
            <a:endParaRPr lang="en-US" sz="2400" dirty="0" smtClean="0"/>
          </a:p>
          <a:p>
            <a:pPr marL="566928" indent="-457200">
              <a:buAutoNum type="arabicPeriod" startAt="4"/>
            </a:pPr>
            <a:endParaRPr lang="en-US" sz="2400" dirty="0" smtClean="0"/>
          </a:p>
          <a:p>
            <a:pPr marL="566928" indent="-457200">
              <a:buAutoNum type="arabicPeriod" startAt="4"/>
            </a:pPr>
            <a:endParaRPr lang="en-US" sz="2400" dirty="0" smtClean="0"/>
          </a:p>
          <a:p>
            <a:pPr marL="566928" indent="-457200">
              <a:buAutoNum type="arabicPeriod" startAt="4"/>
            </a:pPr>
            <a:endParaRPr lang="en-US" sz="2400" dirty="0" smtClean="0"/>
          </a:p>
          <a:p>
            <a:pPr marL="566928" indent="-457200">
              <a:buAutoNum type="arabicPeriod" startAt="4"/>
            </a:pPr>
            <a:endParaRPr lang="en-US" sz="2400" dirty="0" smtClean="0"/>
          </a:p>
          <a:p>
            <a:pPr marL="566928" indent="-457200">
              <a:buAutoNum type="arabicPeriod" startAt="4"/>
            </a:pPr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Dartmouth</a:t>
            </a:r>
          </a:p>
          <a:p>
            <a:pPr marL="624078" indent="-514350">
              <a:buNone/>
            </a:pPr>
            <a:r>
              <a:rPr lang="en-US" dirty="0" smtClean="0"/>
              <a:t>8.	Research </a:t>
            </a:r>
            <a:r>
              <a:rPr lang="en-US" dirty="0" smtClean="0"/>
              <a:t>the </a:t>
            </a:r>
            <a:r>
              <a:rPr lang="en-US" dirty="0" smtClean="0"/>
              <a:t>solution. 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9.	Design solution</a:t>
            </a:r>
            <a:endParaRPr lang="en-US" dirty="0" smtClean="0"/>
          </a:p>
          <a:p>
            <a:pPr marL="624078" indent="-514350">
              <a:buNone/>
            </a:pPr>
            <a:r>
              <a:rPr lang="en-US" dirty="0" smtClean="0"/>
              <a:t>10. Build the model or prototype</a:t>
            </a:r>
            <a:endParaRPr lang="en-US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b="1" dirty="0" err="1" smtClean="0"/>
              <a:t>eGFI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3.  Plan</a:t>
            </a:r>
            <a:endParaRPr lang="en-US" dirty="0" smtClean="0"/>
          </a:p>
          <a:p>
            <a:pPr lvl="1"/>
            <a:r>
              <a:rPr lang="en-US" dirty="0" smtClean="0"/>
              <a:t>Draw the design</a:t>
            </a:r>
          </a:p>
          <a:p>
            <a:pPr lvl="1"/>
            <a:r>
              <a:rPr lang="en-US" dirty="0" smtClean="0"/>
              <a:t>List the materials</a:t>
            </a:r>
          </a:p>
          <a:p>
            <a:pPr>
              <a:buNone/>
            </a:pPr>
            <a:r>
              <a:rPr lang="en-US" dirty="0" smtClean="0"/>
              <a:t>4. Create</a:t>
            </a:r>
          </a:p>
          <a:p>
            <a:pPr lvl="1"/>
            <a:r>
              <a:rPr lang="en-US" dirty="0" smtClean="0"/>
              <a:t>Follow the plan and create the model</a:t>
            </a:r>
          </a:p>
          <a:p>
            <a:pPr lvl="1"/>
            <a:r>
              <a:rPr lang="en-US" dirty="0" smtClean="0"/>
              <a:t>Test it!</a:t>
            </a:r>
          </a:p>
          <a:p>
            <a:pPr>
              <a:buNone/>
            </a:pPr>
            <a:r>
              <a:rPr lang="en-US" dirty="0" smtClean="0"/>
              <a:t>	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Create the Model/Prototype</a:t>
            </a:r>
            <a:br>
              <a:rPr lang="en-US" dirty="0" smtClean="0"/>
            </a:br>
            <a:r>
              <a:rPr lang="en-US" sz="3600" dirty="0" smtClean="0"/>
              <a:t> Correlations Among the Models</a:t>
            </a:r>
            <a:endParaRPr lang="en-US" sz="3600" dirty="0"/>
          </a:p>
        </p:txBody>
      </p:sp>
      <p:pic>
        <p:nvPicPr>
          <p:cNvPr id="4" name="Picture 3" descr="prototype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3505200"/>
            <a:ext cx="2362200" cy="23228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numCol="3">
            <a:normAutofit/>
          </a:bodyPr>
          <a:lstStyle/>
          <a:p>
            <a:r>
              <a:rPr lang="en-US" b="1" dirty="0" err="1" smtClean="0"/>
              <a:t>Nasa</a:t>
            </a:r>
            <a:endParaRPr lang="en-US" b="1" dirty="0" smtClean="0"/>
          </a:p>
          <a:p>
            <a:pPr marL="566928" indent="-457200">
              <a:buNone/>
            </a:pPr>
            <a:r>
              <a:rPr lang="en-US" sz="2400" dirty="0" smtClean="0"/>
              <a:t>7. </a:t>
            </a:r>
            <a:r>
              <a:rPr lang="en-US" sz="2400" dirty="0" smtClean="0"/>
              <a:t>Refine</a:t>
            </a:r>
            <a:endParaRPr lang="en-US" sz="2400" dirty="0" smtClean="0"/>
          </a:p>
          <a:p>
            <a:pPr marL="566928" indent="-457200">
              <a:buAutoNum type="arabicPeriod" startAt="4"/>
            </a:pPr>
            <a:endParaRPr lang="en-US" sz="2400" dirty="0" smtClean="0"/>
          </a:p>
          <a:p>
            <a:pPr marL="566928" indent="-457200">
              <a:buAutoNum type="arabicPeriod" startAt="4"/>
            </a:pPr>
            <a:endParaRPr lang="en-US" sz="2400" dirty="0" smtClean="0"/>
          </a:p>
          <a:p>
            <a:pPr marL="566928" indent="-457200">
              <a:buAutoNum type="arabicPeriod" startAt="4"/>
            </a:pPr>
            <a:endParaRPr lang="en-US" sz="2400" dirty="0" smtClean="0"/>
          </a:p>
          <a:p>
            <a:pPr marL="566928" indent="-457200">
              <a:buAutoNum type="arabicPeriod" startAt="4"/>
            </a:pPr>
            <a:endParaRPr lang="en-US" sz="2400" dirty="0" smtClean="0"/>
          </a:p>
          <a:p>
            <a:pPr marL="566928" indent="-457200">
              <a:buAutoNum type="arabicPeriod" startAt="4"/>
            </a:pPr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Dartmouth</a:t>
            </a:r>
            <a:endParaRPr lang="en-US" b="1" dirty="0" smtClean="0"/>
          </a:p>
          <a:p>
            <a:pPr marL="624078" indent="-514350">
              <a:buAutoNum type="arabicPeriod" startAt="11"/>
            </a:pPr>
            <a:r>
              <a:rPr lang="en-US" dirty="0" smtClean="0"/>
              <a:t>Evaluate the Prototype.</a:t>
            </a:r>
          </a:p>
          <a:p>
            <a:pPr marL="624078" indent="-514350">
              <a:buAutoNum type="arabicPeriod" startAt="11"/>
            </a:pPr>
            <a:r>
              <a:rPr lang="en-US" dirty="0" smtClean="0"/>
              <a:t>Reiterate if necessary.</a:t>
            </a:r>
          </a:p>
          <a:p>
            <a:pPr marL="624078" indent="-514350">
              <a:buAutoNum type="arabicPeriod" startAt="11"/>
            </a:pPr>
            <a:r>
              <a:rPr lang="en-US" dirty="0" smtClean="0"/>
              <a:t>Simplify if necessary</a:t>
            </a:r>
            <a:endParaRPr lang="en-US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b="1" dirty="0" err="1" smtClean="0"/>
              <a:t>eGFI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3.  </a:t>
            </a:r>
            <a:r>
              <a:rPr lang="en-US" dirty="0" smtClean="0"/>
              <a:t>Improve</a:t>
            </a:r>
            <a:endParaRPr lang="en-US" dirty="0" smtClean="0"/>
          </a:p>
          <a:p>
            <a:pPr lvl="1"/>
            <a:r>
              <a:rPr lang="en-US" dirty="0" smtClean="0"/>
              <a:t>Discuss</a:t>
            </a:r>
          </a:p>
          <a:p>
            <a:pPr lvl="1"/>
            <a:r>
              <a:rPr lang="en-US" dirty="0" smtClean="0"/>
              <a:t>Modify</a:t>
            </a:r>
          </a:p>
          <a:p>
            <a:pPr lvl="1"/>
            <a:r>
              <a:rPr lang="en-US" dirty="0" smtClean="0"/>
              <a:t>Retest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Evaluate, Improve, Revise, Refine</a:t>
            </a:r>
            <a:br>
              <a:rPr lang="en-US" dirty="0" smtClean="0"/>
            </a:br>
            <a:r>
              <a:rPr lang="en-US" sz="3600" dirty="0" smtClean="0"/>
              <a:t> Correlations Among the Models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Putting It All Together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three models included in this evaluation have seven common threads.</a:t>
            </a:r>
          </a:p>
          <a:p>
            <a:r>
              <a:rPr lang="en-US" dirty="0" smtClean="0"/>
              <a:t>These seven threads are:</a:t>
            </a:r>
          </a:p>
          <a:p>
            <a:pPr lvl="1"/>
            <a:r>
              <a:rPr lang="en-US" sz="2600" dirty="0" smtClean="0"/>
              <a:t>Ask		Identify the problem</a:t>
            </a:r>
          </a:p>
          <a:p>
            <a:pPr lvl="1"/>
            <a:r>
              <a:rPr lang="en-US" sz="2600" dirty="0" smtClean="0"/>
              <a:t>Clarify		Identify criteria and constraints</a:t>
            </a:r>
          </a:p>
          <a:p>
            <a:pPr lvl="1"/>
            <a:r>
              <a:rPr lang="en-US" sz="2600" dirty="0" smtClean="0"/>
              <a:t>Imagine	Brainstorm</a:t>
            </a:r>
          </a:p>
          <a:p>
            <a:pPr lvl="1"/>
            <a:r>
              <a:rPr lang="en-US" sz="2600" dirty="0" smtClean="0"/>
              <a:t>Plan		Research and Plan</a:t>
            </a:r>
          </a:p>
          <a:p>
            <a:pPr lvl="1"/>
            <a:r>
              <a:rPr lang="en-US" sz="2600" dirty="0" smtClean="0"/>
              <a:t>Create		Build the model or prototype</a:t>
            </a:r>
          </a:p>
          <a:p>
            <a:pPr lvl="1"/>
            <a:r>
              <a:rPr lang="en-US" sz="2600" dirty="0" smtClean="0"/>
              <a:t>Evaluate	Discuss, Refine, Retest</a:t>
            </a:r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995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Graphical Depiction of Model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NASA Engineering Design Model</a:t>
            </a:r>
            <a:endParaRPr lang="en-US" dirty="0"/>
          </a:p>
        </p:txBody>
      </p:sp>
      <p:sp>
        <p:nvSpPr>
          <p:cNvPr id="6" name="Curved Down Arrow 5"/>
          <p:cNvSpPr/>
          <p:nvPr/>
        </p:nvSpPr>
        <p:spPr>
          <a:xfrm rot="17791362">
            <a:off x="1613678" y="2668964"/>
            <a:ext cx="1039844" cy="2310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rved Down Arrow 6"/>
          <p:cNvSpPr/>
          <p:nvPr/>
        </p:nvSpPr>
        <p:spPr>
          <a:xfrm rot="20415677">
            <a:off x="2980262" y="1311807"/>
            <a:ext cx="1039844" cy="2310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Down Arrow 7"/>
          <p:cNvSpPr/>
          <p:nvPr/>
        </p:nvSpPr>
        <p:spPr>
          <a:xfrm rot="1294694">
            <a:off x="5035243" y="1326117"/>
            <a:ext cx="1039844" cy="2310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 rot="4328084">
            <a:off x="6494981" y="2666644"/>
            <a:ext cx="1039844" cy="2310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Down Arrow 9"/>
          <p:cNvSpPr/>
          <p:nvPr/>
        </p:nvSpPr>
        <p:spPr>
          <a:xfrm rot="6909032">
            <a:off x="6435003" y="4747612"/>
            <a:ext cx="1039844" cy="2310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urved Down Arrow 10"/>
          <p:cNvSpPr/>
          <p:nvPr/>
        </p:nvSpPr>
        <p:spPr>
          <a:xfrm rot="9397841">
            <a:off x="4997203" y="6225705"/>
            <a:ext cx="1039844" cy="2310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urved Down Arrow 11"/>
          <p:cNvSpPr/>
          <p:nvPr/>
        </p:nvSpPr>
        <p:spPr>
          <a:xfrm rot="12110494">
            <a:off x="2977452" y="6128741"/>
            <a:ext cx="1039844" cy="2310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urved Down Arrow 12"/>
          <p:cNvSpPr/>
          <p:nvPr/>
        </p:nvSpPr>
        <p:spPr>
          <a:xfrm rot="15283916">
            <a:off x="1633424" y="4836079"/>
            <a:ext cx="1039844" cy="2310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4" name="Picture 13" descr="nasa.bmp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620000" y="5029200"/>
            <a:ext cx="1038225" cy="895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38862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Dartmouth Engineering Design Process</a:t>
            </a:r>
            <a:endParaRPr lang="en-US" sz="2800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724400" y="1219200"/>
          <a:ext cx="3886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7" name="Picture 6" descr="dartmouth.gif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096000" y="6124256"/>
            <a:ext cx="2667000" cy="7337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ngineering-Design-Proces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41661" y="1481138"/>
            <a:ext cx="5860677" cy="452596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eGFI</a:t>
            </a:r>
            <a:r>
              <a:rPr lang="en-US" dirty="0" smtClean="0"/>
              <a:t> Engineering Design Model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Brief Model Summaries</a:t>
            </a:r>
            <a:endParaRPr lang="en-US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NASA engineering </a:t>
            </a:r>
            <a:r>
              <a:rPr lang="en-US" dirty="0" smtClean="0"/>
              <a:t>design process involves a series of steps that lead to the development of a new product or system. </a:t>
            </a:r>
            <a:endParaRPr lang="en-US" dirty="0" smtClean="0"/>
          </a:p>
          <a:p>
            <a:r>
              <a:rPr lang="en-US" dirty="0" smtClean="0"/>
              <a:t>The appropriate application for each step in the process is explained at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www.nasa.gov/audience/foreducators/plantgrowth/reference/Eng_Design_5-12.html</a:t>
            </a:r>
            <a:endParaRPr lang="en-US" dirty="0" smtClean="0"/>
          </a:p>
          <a:p>
            <a:r>
              <a:rPr lang="en-US" dirty="0" smtClean="0"/>
              <a:t>This site explains the steps in the process as they would be applied to the Lunar Plant Growth Chamber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NASA Engineering Design Model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article referenced for this process may be found at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www.questia.com/googleScholar.qst?docId=5002508094</a:t>
            </a:r>
            <a:endParaRPr lang="en-US" dirty="0" smtClean="0"/>
          </a:p>
          <a:p>
            <a:r>
              <a:rPr lang="en-US" dirty="0" smtClean="0"/>
              <a:t>The Dartmouth model uses a trade-off matrix that allows evaluation of possible solutions to specific criteria.</a:t>
            </a:r>
          </a:p>
          <a:p>
            <a:r>
              <a:rPr lang="en-US" dirty="0" smtClean="0"/>
              <a:t>This model recognizes that two characteristics – compromise and teamwork – are key for successful engineering design.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Dartmouth Engineering Design Process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eGFI</a:t>
            </a:r>
            <a:r>
              <a:rPr lang="en-US" dirty="0" smtClean="0"/>
              <a:t> is </a:t>
            </a:r>
            <a:r>
              <a:rPr lang="en-US" dirty="0" smtClean="0"/>
              <a:t>sponsored by  the American Society of Engineering Education (ASEE) as part of this group’s commitment to </a:t>
            </a:r>
            <a:r>
              <a:rPr lang="en-US" dirty="0" smtClean="0"/>
              <a:t>promoting and enhancing efforts to improve K-12 STEM and engineering education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information on the </a:t>
            </a:r>
            <a:r>
              <a:rPr lang="en-US" dirty="0" err="1" smtClean="0"/>
              <a:t>eGFI</a:t>
            </a:r>
            <a:r>
              <a:rPr lang="en-US" dirty="0" smtClean="0"/>
              <a:t> slide may be accessed at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 smtClean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www.mos.org/eie/engineering_design.php</a:t>
            </a:r>
            <a:endParaRPr lang="en-US" dirty="0" smtClean="0"/>
          </a:p>
          <a:p>
            <a:r>
              <a:rPr lang="en-US" dirty="0" smtClean="0"/>
              <a:t>This model used fewer steps and is aimed at younger students.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eGFI</a:t>
            </a:r>
            <a:r>
              <a:rPr lang="en-US" dirty="0" smtClean="0"/>
              <a:t> Engineering Design Model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763000" cy="4767072"/>
          </a:xfrm>
        </p:spPr>
        <p:txBody>
          <a:bodyPr numCol="3">
            <a:normAutofit/>
          </a:bodyPr>
          <a:lstStyle/>
          <a:p>
            <a:r>
              <a:rPr lang="en-US" b="1" dirty="0" err="1" smtClean="0"/>
              <a:t>Nasa</a:t>
            </a:r>
            <a:endParaRPr lang="en-US" b="1" dirty="0" smtClean="0"/>
          </a:p>
          <a:p>
            <a:pPr>
              <a:buNone/>
            </a:pPr>
            <a:r>
              <a:rPr lang="en-US" sz="2400" dirty="0" smtClean="0"/>
              <a:t>1. State the problem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Dartmouth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sz="2400" dirty="0" smtClean="0"/>
              <a:t>Define the problem.</a:t>
            </a:r>
          </a:p>
          <a:p>
            <a:pPr>
              <a:buNone/>
            </a:pPr>
            <a:r>
              <a:rPr lang="en-US" sz="2400" dirty="0" smtClean="0"/>
              <a:t>2. Restate the problem. This step ensures that the context of the problem is clear and the bias is eliminated.</a:t>
            </a:r>
            <a:endParaRPr lang="en-US" sz="2400" dirty="0" smtClean="0"/>
          </a:p>
          <a:p>
            <a:r>
              <a:rPr lang="en-US" b="1" dirty="0" err="1" smtClean="0"/>
              <a:t>eGFI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1. Ask</a:t>
            </a:r>
          </a:p>
          <a:p>
            <a:pPr lvl="1"/>
            <a:r>
              <a:rPr lang="en-US" dirty="0" smtClean="0"/>
              <a:t>What is the problem?</a:t>
            </a:r>
          </a:p>
          <a:p>
            <a:pPr lvl="1"/>
            <a:r>
              <a:rPr lang="en-US" dirty="0" smtClean="0"/>
              <a:t>What have others done?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Identify, Define, Ask…the Problem</a:t>
            </a:r>
            <a:br>
              <a:rPr lang="en-US" dirty="0" smtClean="0"/>
            </a:br>
            <a:r>
              <a:rPr lang="en-US" sz="3600" dirty="0" smtClean="0"/>
              <a:t>Correlations Among the Models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572</TotalTime>
  <Words>545</Words>
  <Application>Microsoft Office PowerPoint</Application>
  <PresentationFormat>On-screen Show (4:3)</PresentationFormat>
  <Paragraphs>193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Engineering Process Model Comparison</vt:lpstr>
      <vt:lpstr>NASA Engineering Design Model</vt:lpstr>
      <vt:lpstr>The Dartmouth Engineering Design Process</vt:lpstr>
      <vt:lpstr>eGFI Engineering Design Model</vt:lpstr>
      <vt:lpstr>Brief Model Summaries</vt:lpstr>
      <vt:lpstr>NASA Engineering Design Model</vt:lpstr>
      <vt:lpstr>The Dartmouth Engineering Design Process</vt:lpstr>
      <vt:lpstr>eGFI Engineering Design Model</vt:lpstr>
      <vt:lpstr>Identify, Define, Ask…the Problem Correlations Among the Models</vt:lpstr>
      <vt:lpstr>Identify Criteria and Constraints  Correlations Among the Models</vt:lpstr>
      <vt:lpstr>Brainstorming  Correlations Among the Models</vt:lpstr>
      <vt:lpstr>Choose the Solution  Correlations Among the Models</vt:lpstr>
      <vt:lpstr>Create the Model/Prototype  Correlations Among the Models</vt:lpstr>
      <vt:lpstr>Evaluate, Improve, Revise, Refine  Correlations Among the Models</vt:lpstr>
      <vt:lpstr>Putting It All Together </vt:lpstr>
      <vt:lpstr>Organization </vt:lpstr>
      <vt:lpstr>Graphical Depiction of Model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Tablet User</dc:creator>
  <cp:lastModifiedBy>Tablet User</cp:lastModifiedBy>
  <cp:revision>12</cp:revision>
  <dcterms:created xsi:type="dcterms:W3CDTF">2010-10-30T18:11:54Z</dcterms:created>
  <dcterms:modified xsi:type="dcterms:W3CDTF">2010-10-31T03:44:25Z</dcterms:modified>
</cp:coreProperties>
</file>