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300D2-BE8A-4537-855C-E4A3780997B6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8A37A-4E3B-46B3-B65D-E84284CB62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835C3F-D907-4549-840D-04DDDA6803F2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73A6A8-CF5C-4A7E-A20B-02606F45A6B8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4C881-9743-4184-95F4-773A706AAE7C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36244-10ED-415C-89D2-30CB8D0EE99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6623C-55CC-484E-A461-67053737D6FC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3D595-5DA6-40CB-9722-6A8BEA4313E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DCFC8-9CEC-4DCF-BE49-EC2E58FBA4E2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4E11B-959D-498F-BD26-F6BA3BE6666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F75BAEC-2960-4786-BBFB-2CDB89C4171E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2E9D897-C497-4CE3-B4B9-DA416B298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34558DB-75E1-47CF-8148-D669FF8FFECE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503014C-3699-437A-82AD-5CC316FC1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0A19E30-7ED4-4441-ADB1-3A22B35E2124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3F71D02-DD46-4710-B741-CA40570EF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0CF9220-3D66-4C77-9830-298F8A035D15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64F178-FA70-48CB-B964-094894025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9720BD2-07BF-4D71-845D-CA8A0267137A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2181AE3-7C7D-4E63-B5CC-EBAD67590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AD6E65C-DC28-4964-B5D9-057E71FEC89A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79CA628-98E3-4F37-B6E1-BC897B12D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61B351-3A13-41F9-A9B5-5C463497F262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B91E9CF-FFBB-487C-9984-5CB8C768C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C0AFD35-2543-45DB-BDEE-096B09305D50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56815D-3C6C-43F3-9C44-13A6343A0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912FF-67BE-49B3-B17D-0B794E12FE8A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8CBD9-46D9-420C-9346-0B5375F81F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7BFD278-C103-4AE8-BA2B-2B74FA517C4D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7D33547-64F3-4CD0-954D-94ADF81F7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CEDA005-2D14-4B8C-8398-5BE9EFE2B4A3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934F751-3221-4CCB-A205-3426C0987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D44A18A-0FC3-489D-AE51-AEB68EA1C50A}" type="datetimeFigureOut">
              <a:rPr lang="en-US"/>
              <a:pPr>
                <a:defRPr/>
              </a:pPr>
              <a:t>10/14/2012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5F3C938-28D5-4807-9EAE-BD2D6C928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D77D7-B9E6-49B2-A8D9-B4802F2672B7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C9F20-0CCE-4157-8C64-BC00CCA13D1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9927F-7CBD-411B-B24B-51376326BDE7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7D5C8-9816-4F7E-848D-B211489048F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BCA42-049D-4191-9576-22287F95D771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91C1D-2B0F-4369-AE99-4BF5A37CAAA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4CC06-9EB7-41B5-9945-C2B28C89C63D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4F03-8727-40D3-9B81-040D9FEB764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2C67-1759-47AB-93E7-66DFA94F1275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2D5F5-322D-4BCC-A801-1AA4F5C953E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85193-839F-46C3-89E9-12CBC74BAD87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9D937-92FF-450E-A44C-5D327843908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1D9CC-3E85-4CAF-90F2-ED75057F1947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42B18-DA9B-4DC4-8D94-1B22E0D6F96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brief_slide_template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B21A3D1-A131-4744-9DC9-3DC3052590AE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10/14/2012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750A0E0-913A-4BE5-A423-841F711FAE7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 descr="brief_slide_template_sub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5029200" y="6243638"/>
            <a:ext cx="3446463" cy="461962"/>
            <a:chOff x="152400" y="5922354"/>
            <a:chExt cx="3446477" cy="461368"/>
          </a:xfrm>
        </p:grpSpPr>
        <p:pic>
          <p:nvPicPr>
            <p:cNvPr id="11272" name="Picture 8" descr="nasa_logo copy.jpg"/>
            <p:cNvPicPr>
              <a:picLocks noChangeAspect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52400" y="5943600"/>
              <a:ext cx="462885" cy="380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 userDrawn="1"/>
          </p:nvSpPr>
          <p:spPr>
            <a:xfrm>
              <a:off x="550865" y="5922354"/>
              <a:ext cx="3048012" cy="4613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Sponsored by:</a:t>
              </a:r>
            </a:p>
            <a:p>
              <a:pPr>
                <a:defRPr/>
              </a:pPr>
              <a:r>
                <a:rPr lang="en-US" sz="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National Aeronautics and Space Administration</a:t>
              </a:r>
            </a:p>
            <a:p>
              <a:pPr>
                <a:defRPr/>
              </a:pPr>
              <a:r>
                <a:rPr lang="en-US" sz="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(NASA Award: NNX08BA63A)</a:t>
              </a:r>
            </a:p>
          </p:txBody>
        </p:sp>
      </p:grpSp>
      <p:sp>
        <p:nvSpPr>
          <p:cNvPr id="1126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08CC8A-4CB4-47F5-A8EC-5E8B433834C7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10/14/2012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7B81A6-33D1-4625-B45D-A73CDE5B636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ubtitle 2"/>
          <p:cNvSpPr>
            <a:spLocks noGrp="1"/>
          </p:cNvSpPr>
          <p:nvPr>
            <p:ph type="subTitle" idx="1"/>
          </p:nvPr>
        </p:nvSpPr>
        <p:spPr>
          <a:xfrm>
            <a:off x="0" y="4038600"/>
            <a:ext cx="9144000" cy="762000"/>
          </a:xfrm>
        </p:spPr>
        <p:txBody>
          <a:bodyPr anchor="ctr"/>
          <a:lstStyle/>
          <a:p>
            <a:pPr eaLnBrk="1" hangingPunct="1"/>
            <a:r>
              <a:rPr lang="en-US" smtClean="0"/>
              <a:t>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667000" y="2971800"/>
            <a:ext cx="4419600" cy="639763"/>
            <a:chOff x="1524001" y="2743200"/>
            <a:chExt cx="4419599" cy="639979"/>
          </a:xfrm>
        </p:grpSpPr>
        <p:pic>
          <p:nvPicPr>
            <p:cNvPr id="83975" name="Picture 7" descr="nasa_logo copy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1" y="2743478"/>
              <a:ext cx="761998" cy="626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3976" name="TextBox 4"/>
            <p:cNvSpPr txBox="1">
              <a:spLocks noChangeArrowheads="1"/>
            </p:cNvSpPr>
            <p:nvPr/>
          </p:nvSpPr>
          <p:spPr bwMode="auto">
            <a:xfrm>
              <a:off x="2286001" y="2743200"/>
              <a:ext cx="3657599" cy="63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Sponsored by: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National Aeronautics and Space Administration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000000"/>
                  </a:solidFill>
                  <a:latin typeface="Arial" charset="0"/>
                  <a:cs typeface="Arial" charset="0"/>
                </a:rPr>
                <a:t>(NASA Award: NNX08BA63A)</a:t>
              </a:r>
            </a:p>
          </p:txBody>
        </p:sp>
      </p:grpSp>
      <p:sp>
        <p:nvSpPr>
          <p:cNvPr id="83972" name="Text Box 8"/>
          <p:cNvSpPr txBox="1">
            <a:spLocks noChangeArrowheads="1"/>
          </p:cNvSpPr>
          <p:nvPr/>
        </p:nvSpPr>
        <p:spPr bwMode="auto">
          <a:xfrm>
            <a:off x="990600" y="396240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800">
                <a:solidFill>
                  <a:srgbClr val="000000"/>
                </a:solidFill>
                <a:latin typeface="Mistral" pitchFamily="66" charset="0"/>
              </a:rPr>
              <a:t> </a:t>
            </a: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1128453" name="Text Box 5"/>
          <p:cNvSpPr txBox="1">
            <a:spLocks noChangeArrowheads="1"/>
          </p:cNvSpPr>
          <p:nvPr/>
        </p:nvSpPr>
        <p:spPr bwMode="auto">
          <a:xfrm>
            <a:off x="304800" y="36576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200" i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  <a:cs typeface="Arial" charset="0"/>
              </a:rPr>
              <a:t> </a:t>
            </a:r>
            <a:r>
              <a:rPr lang="en-US" sz="3200">
                <a:solidFill>
                  <a:srgbClr val="A50021"/>
                </a:solidFill>
                <a:latin typeface="Franklin Gothic Medium" pitchFamily="34" charset="0"/>
                <a:cs typeface="Arial" charset="0"/>
              </a:rPr>
              <a:t> </a:t>
            </a:r>
            <a:r>
              <a:rPr lang="en-US" sz="3200">
                <a:solidFill>
                  <a:srgbClr val="A50021"/>
                </a:solidFill>
                <a:latin typeface="Arial" charset="0"/>
                <a:cs typeface="Arial" charset="0"/>
              </a:rPr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4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_Office Theme">
  <a:themeElements>
    <a:clrScheme name="6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4_Office Theme</vt:lpstr>
      <vt:lpstr>8_Office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Glen Schuster</dc:creator>
  <cp:lastModifiedBy>Glen Schuster</cp:lastModifiedBy>
  <cp:revision>1</cp:revision>
  <dcterms:created xsi:type="dcterms:W3CDTF">2012-10-14T21:49:17Z</dcterms:created>
  <dcterms:modified xsi:type="dcterms:W3CDTF">2012-10-14T21:50:16Z</dcterms:modified>
</cp:coreProperties>
</file>