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9AD7F-FF1E-4689-912F-1C98BC736DDA}" type="datetimeFigureOut">
              <a:rPr lang="en-US" smtClean="0"/>
              <a:t>4/20/2010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4F1D9-C184-422A-BFF9-CB05DFBF9E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9AD7F-FF1E-4689-912F-1C98BC736DDA}" type="datetimeFigureOut">
              <a:rPr lang="en-US" smtClean="0"/>
              <a:t>4/20/2010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4F1D9-C184-422A-BFF9-CB05DFBF9E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9AD7F-FF1E-4689-912F-1C98BC736DDA}" type="datetimeFigureOut">
              <a:rPr lang="en-US" smtClean="0"/>
              <a:t>4/20/2010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4F1D9-C184-422A-BFF9-CB05DFBF9E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9AD7F-FF1E-4689-912F-1C98BC736DDA}" type="datetimeFigureOut">
              <a:rPr lang="en-US" smtClean="0"/>
              <a:t>4/20/2010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4F1D9-C184-422A-BFF9-CB05DFBF9E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9AD7F-FF1E-4689-912F-1C98BC736DDA}" type="datetimeFigureOut">
              <a:rPr lang="en-US" smtClean="0"/>
              <a:t>4/20/2010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4F1D9-C184-422A-BFF9-CB05DFBF9E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9AD7F-FF1E-4689-912F-1C98BC736DDA}" type="datetimeFigureOut">
              <a:rPr lang="en-US" smtClean="0"/>
              <a:t>4/20/2010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4F1D9-C184-422A-BFF9-CB05DFBF9E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9AD7F-FF1E-4689-912F-1C98BC736DDA}" type="datetimeFigureOut">
              <a:rPr lang="en-US" smtClean="0"/>
              <a:t>4/20/2010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4F1D9-C184-422A-BFF9-CB05DFBF9E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9AD7F-FF1E-4689-912F-1C98BC736DDA}" type="datetimeFigureOut">
              <a:rPr lang="en-US" smtClean="0"/>
              <a:t>4/20/2010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4F1D9-C184-422A-BFF9-CB05DFBF9E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9AD7F-FF1E-4689-912F-1C98BC736DDA}" type="datetimeFigureOut">
              <a:rPr lang="en-US" smtClean="0"/>
              <a:t>4/20/2010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4F1D9-C184-422A-BFF9-CB05DFBF9E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9AD7F-FF1E-4689-912F-1C98BC736DDA}" type="datetimeFigureOut">
              <a:rPr lang="en-US" smtClean="0"/>
              <a:t>4/20/2010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4F1D9-C184-422A-BFF9-CB05DFBF9E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9AD7F-FF1E-4689-912F-1C98BC736DDA}" type="datetimeFigureOut">
              <a:rPr lang="en-US" smtClean="0"/>
              <a:t>4/20/2010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4F1D9-C184-422A-BFF9-CB05DFBF9E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9AD7F-FF1E-4689-912F-1C98BC736DDA}" type="datetimeFigureOut">
              <a:rPr lang="en-US" smtClean="0"/>
              <a:t>4/20/2010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14F1D9-C184-422A-BFF9-CB05DFBF9E4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81000"/>
            <a:ext cx="7772400" cy="1470025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Kristen ITC" pitchFamily="66" charset="0"/>
              </a:rPr>
              <a:t>Simple Machines: Put It All Together</a:t>
            </a:r>
            <a:endParaRPr lang="en-US" b="1" dirty="0">
              <a:solidFill>
                <a:srgbClr val="0070C0"/>
              </a:solidFill>
              <a:latin typeface="Kristen ITC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800600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Engaging Context Lesson Plan</a:t>
            </a:r>
          </a:p>
          <a:p>
            <a:endParaRPr lang="en-US" dirty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</a:rPr>
              <a:t>Elizabeth Gilmore</a:t>
            </a:r>
            <a:endParaRPr lang="en-US" dirty="0">
              <a:solidFill>
                <a:srgbClr val="0070C0"/>
              </a:solidFill>
            </a:endParaRPr>
          </a:p>
        </p:txBody>
      </p:sp>
      <p:pic>
        <p:nvPicPr>
          <p:cNvPr id="4" name="Picture 3" descr="rube-goldber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4600" y="1993392"/>
            <a:ext cx="4114800" cy="287121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Topic of focus: Potential and kinetic energy using simple machines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Designed for 5</a:t>
            </a:r>
            <a:r>
              <a:rPr lang="en-US" baseline="30000" dirty="0" smtClean="0"/>
              <a:t>th</a:t>
            </a:r>
            <a:r>
              <a:rPr lang="en-US" dirty="0" smtClean="0"/>
              <a:t> grade- can be adapted to other grades</a:t>
            </a:r>
          </a:p>
          <a:p>
            <a:r>
              <a:rPr lang="en-US" dirty="0" smtClean="0"/>
              <a:t>Students will use their knowledge of potential and kinetic energy after studying mechanical energy to design a device to successfully complete the task of putting a marble in a cup.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Student Objectives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Design and create a Rube Goldberg device to put a marble in a cup using 10 or more steps.</a:t>
            </a:r>
          </a:p>
          <a:p>
            <a:r>
              <a:rPr lang="en-US" dirty="0" smtClean="0"/>
              <a:t>Construct a device using a variety of materials</a:t>
            </a:r>
          </a:p>
          <a:p>
            <a:r>
              <a:rPr lang="en-US" dirty="0" smtClean="0"/>
              <a:t>Collaborate with team members by effectively communicating throughout the development of the task process.</a:t>
            </a:r>
          </a:p>
          <a:p>
            <a:r>
              <a:rPr lang="en-US" dirty="0" smtClean="0"/>
              <a:t>Analyze experimentation of device trials in order to successfully complete the task using problem solving skills.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Procedure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229600" cy="5334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Teacher will review potential and kinetic energy</a:t>
            </a:r>
          </a:p>
          <a:p>
            <a:r>
              <a:rPr lang="en-US" dirty="0" smtClean="0"/>
              <a:t>Students will be introduced to Rube Goldberg and his many small machine inventions.</a:t>
            </a:r>
          </a:p>
          <a:p>
            <a:r>
              <a:rPr lang="en-US" dirty="0" smtClean="0"/>
              <a:t>Students will get in small to groups to complete the task of designing a Rube Goldberg device to put a marble into a cup.</a:t>
            </a:r>
          </a:p>
          <a:p>
            <a:r>
              <a:rPr lang="en-US" dirty="0" smtClean="0"/>
              <a:t>Students will document their sequence of steps into their science notebook.</a:t>
            </a:r>
          </a:p>
          <a:p>
            <a:r>
              <a:rPr lang="en-US" dirty="0" smtClean="0"/>
              <a:t>At the end of the designing and experimenting process, students will perform the task for the whole class.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Assessment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Teacher Observation</a:t>
            </a:r>
          </a:p>
          <a:p>
            <a:r>
              <a:rPr lang="en-US" dirty="0" smtClean="0"/>
              <a:t>Science Notebook</a:t>
            </a:r>
          </a:p>
          <a:p>
            <a:r>
              <a:rPr lang="en-US" dirty="0" smtClean="0"/>
              <a:t>Task Rubric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213</Words>
  <Application>Microsoft Office PowerPoint</Application>
  <PresentationFormat>On-screen Show (4:3)</PresentationFormat>
  <Paragraphs>22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Simple Machines: Put It All Together</vt:lpstr>
      <vt:lpstr>Topic of focus: Potential and kinetic energy using simple machines</vt:lpstr>
      <vt:lpstr>Student Objectives</vt:lpstr>
      <vt:lpstr>Procedure</vt:lpstr>
      <vt:lpstr>Assessment</vt:lpstr>
    </vt:vector>
  </TitlesOfParts>
  <Company>Hoover City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Simple Machines: Put It All Together</dc:title>
  <dc:creator>egilmore</dc:creator>
  <cp:lastModifiedBy>egilmore</cp:lastModifiedBy>
  <cp:revision>3</cp:revision>
  <dcterms:created xsi:type="dcterms:W3CDTF">2010-04-20T22:54:05Z</dcterms:created>
  <dcterms:modified xsi:type="dcterms:W3CDTF">2010-04-20T23:19:06Z</dcterms:modified>
</cp:coreProperties>
</file>