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8" r:id="rId2"/>
    <p:sldId id="257" r:id="rId3"/>
    <p:sldId id="259" r:id="rId4"/>
    <p:sldId id="261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9" autoAdjust="0"/>
    <p:restoredTop sz="94660"/>
  </p:normalViewPr>
  <p:slideViewPr>
    <p:cSldViewPr>
      <p:cViewPr varScale="1">
        <p:scale>
          <a:sx n="70" d="100"/>
          <a:sy n="70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280FAC-423D-4172-BCDE-0E135AAE937D}" type="doc">
      <dgm:prSet loTypeId="urn:microsoft.com/office/officeart/2005/8/layout/cycle1" loCatId="cycle" qsTypeId="urn:microsoft.com/office/officeart/2005/8/quickstyle/3d6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271E05A6-58DF-4E98-8E8F-0976B4393FF3}">
      <dgm:prSet phldrT="[Text]"/>
      <dgm:spPr/>
      <dgm:t>
        <a:bodyPr/>
        <a:lstStyle/>
        <a:p>
          <a:r>
            <a:rPr lang="en-US" dirty="0" smtClean="0">
              <a:solidFill>
                <a:sysClr val="windowText" lastClr="000000"/>
              </a:solidFill>
            </a:rPr>
            <a:t>Design</a:t>
          </a:r>
          <a:endParaRPr lang="en-US" dirty="0">
            <a:solidFill>
              <a:sysClr val="windowText" lastClr="000000"/>
            </a:solidFill>
          </a:endParaRPr>
        </a:p>
      </dgm:t>
    </dgm:pt>
    <dgm:pt modelId="{9E3F2A61-3413-4EC0-B99D-A428400E6D55}" type="parTrans" cxnId="{AC54998A-9B5A-4C85-80DE-1FA7C7FA1D9C}">
      <dgm:prSet/>
      <dgm:spPr/>
      <dgm:t>
        <a:bodyPr/>
        <a:lstStyle/>
        <a:p>
          <a:endParaRPr lang="en-US">
            <a:solidFill>
              <a:sysClr val="windowText" lastClr="000000"/>
            </a:solidFill>
          </a:endParaRPr>
        </a:p>
      </dgm:t>
    </dgm:pt>
    <dgm:pt modelId="{B0E5BCDA-2210-49F8-8C7C-75245EFE3359}" type="sibTrans" cxnId="{AC54998A-9B5A-4C85-80DE-1FA7C7FA1D9C}">
      <dgm:prSet/>
      <dgm:spPr/>
      <dgm:t>
        <a:bodyPr/>
        <a:lstStyle/>
        <a:p>
          <a:endParaRPr lang="en-US">
            <a:solidFill>
              <a:sysClr val="windowText" lastClr="000000"/>
            </a:solidFill>
          </a:endParaRPr>
        </a:p>
      </dgm:t>
    </dgm:pt>
    <dgm:pt modelId="{71895A65-AC6E-4AC4-88D4-FDCCA21F826D}">
      <dgm:prSet phldrT="[Text]"/>
      <dgm:spPr/>
      <dgm:t>
        <a:bodyPr/>
        <a:lstStyle/>
        <a:p>
          <a:r>
            <a:rPr lang="en-US" dirty="0" smtClean="0">
              <a:solidFill>
                <a:sysClr val="windowText" lastClr="000000"/>
              </a:solidFill>
            </a:rPr>
            <a:t>Build</a:t>
          </a:r>
          <a:endParaRPr lang="en-US" dirty="0">
            <a:solidFill>
              <a:sysClr val="windowText" lastClr="000000"/>
            </a:solidFill>
          </a:endParaRPr>
        </a:p>
      </dgm:t>
    </dgm:pt>
    <dgm:pt modelId="{2EFDF4A6-7E42-467E-8513-51FDBF55E3FE}" type="parTrans" cxnId="{487DC9DE-AF5E-435F-888A-E61E875B113B}">
      <dgm:prSet/>
      <dgm:spPr/>
      <dgm:t>
        <a:bodyPr/>
        <a:lstStyle/>
        <a:p>
          <a:endParaRPr lang="en-US">
            <a:solidFill>
              <a:sysClr val="windowText" lastClr="000000"/>
            </a:solidFill>
          </a:endParaRPr>
        </a:p>
      </dgm:t>
    </dgm:pt>
    <dgm:pt modelId="{DFD1DA1E-1BA5-445D-8AFA-A73C970106AF}" type="sibTrans" cxnId="{487DC9DE-AF5E-435F-888A-E61E875B113B}">
      <dgm:prSet/>
      <dgm:spPr/>
      <dgm:t>
        <a:bodyPr/>
        <a:lstStyle/>
        <a:p>
          <a:endParaRPr lang="en-US">
            <a:solidFill>
              <a:sysClr val="windowText" lastClr="000000"/>
            </a:solidFill>
          </a:endParaRPr>
        </a:p>
      </dgm:t>
    </dgm:pt>
    <dgm:pt modelId="{AA896674-A64D-4575-965A-76CDB5313133}">
      <dgm:prSet phldrT="[Text]"/>
      <dgm:spPr/>
      <dgm:t>
        <a:bodyPr/>
        <a:lstStyle/>
        <a:p>
          <a:r>
            <a:rPr lang="en-US" dirty="0" smtClean="0">
              <a:solidFill>
                <a:sysClr val="windowText" lastClr="000000"/>
              </a:solidFill>
            </a:rPr>
            <a:t>Test</a:t>
          </a:r>
          <a:endParaRPr lang="en-US" dirty="0">
            <a:solidFill>
              <a:sysClr val="windowText" lastClr="000000"/>
            </a:solidFill>
          </a:endParaRPr>
        </a:p>
      </dgm:t>
    </dgm:pt>
    <dgm:pt modelId="{F1768EF7-B231-4CF0-B4B7-2FFAD8951A52}" type="parTrans" cxnId="{E56EED14-FB89-42E6-9875-D59A2B8F4F11}">
      <dgm:prSet/>
      <dgm:spPr/>
      <dgm:t>
        <a:bodyPr/>
        <a:lstStyle/>
        <a:p>
          <a:endParaRPr lang="en-US">
            <a:solidFill>
              <a:sysClr val="windowText" lastClr="000000"/>
            </a:solidFill>
          </a:endParaRPr>
        </a:p>
      </dgm:t>
    </dgm:pt>
    <dgm:pt modelId="{D2C40E4E-F261-454B-B519-61E134B50FE5}" type="sibTrans" cxnId="{E56EED14-FB89-42E6-9875-D59A2B8F4F11}">
      <dgm:prSet/>
      <dgm:spPr/>
      <dgm:t>
        <a:bodyPr/>
        <a:lstStyle/>
        <a:p>
          <a:endParaRPr lang="en-US">
            <a:solidFill>
              <a:sysClr val="windowText" lastClr="000000"/>
            </a:solidFill>
          </a:endParaRPr>
        </a:p>
      </dgm:t>
    </dgm:pt>
    <dgm:pt modelId="{8B1AB23D-6924-4764-9DB4-60DF77F0569B}">
      <dgm:prSet phldrT="[Text]"/>
      <dgm:spPr/>
      <dgm:t>
        <a:bodyPr/>
        <a:lstStyle/>
        <a:p>
          <a:r>
            <a:rPr lang="en-US" dirty="0" smtClean="0">
              <a:solidFill>
                <a:sysClr val="windowText" lastClr="000000"/>
              </a:solidFill>
            </a:rPr>
            <a:t>Record Data</a:t>
          </a:r>
          <a:endParaRPr lang="en-US" dirty="0">
            <a:solidFill>
              <a:sysClr val="windowText" lastClr="000000"/>
            </a:solidFill>
          </a:endParaRPr>
        </a:p>
      </dgm:t>
    </dgm:pt>
    <dgm:pt modelId="{B13C60B4-44A1-4035-BA94-66E5F11BFD68}" type="parTrans" cxnId="{87C2EA17-BABA-45DC-B30C-E7C6316EA4B9}">
      <dgm:prSet/>
      <dgm:spPr/>
      <dgm:t>
        <a:bodyPr/>
        <a:lstStyle/>
        <a:p>
          <a:endParaRPr lang="en-US">
            <a:solidFill>
              <a:sysClr val="windowText" lastClr="000000"/>
            </a:solidFill>
          </a:endParaRPr>
        </a:p>
      </dgm:t>
    </dgm:pt>
    <dgm:pt modelId="{3DBDFFB1-38AF-4725-90EF-E65047390BB0}" type="sibTrans" cxnId="{87C2EA17-BABA-45DC-B30C-E7C6316EA4B9}">
      <dgm:prSet/>
      <dgm:spPr/>
      <dgm:t>
        <a:bodyPr/>
        <a:lstStyle/>
        <a:p>
          <a:endParaRPr lang="en-US">
            <a:solidFill>
              <a:sysClr val="windowText" lastClr="000000"/>
            </a:solidFill>
          </a:endParaRPr>
        </a:p>
      </dgm:t>
    </dgm:pt>
    <dgm:pt modelId="{9F790A6F-AC11-47A9-B08A-B33D13FADA63}">
      <dgm:prSet phldrT="[Text]"/>
      <dgm:spPr/>
      <dgm:t>
        <a:bodyPr/>
        <a:lstStyle/>
        <a:p>
          <a:r>
            <a:rPr lang="en-US" dirty="0" smtClean="0">
              <a:solidFill>
                <a:sysClr val="windowText" lastClr="000000"/>
              </a:solidFill>
            </a:rPr>
            <a:t>Analyze Results</a:t>
          </a:r>
          <a:endParaRPr lang="en-US" dirty="0">
            <a:solidFill>
              <a:sysClr val="windowText" lastClr="000000"/>
            </a:solidFill>
          </a:endParaRPr>
        </a:p>
      </dgm:t>
    </dgm:pt>
    <dgm:pt modelId="{1DC30172-6B6B-4487-B838-C22D54E76213}" type="parTrans" cxnId="{F2BA10E2-93C1-4986-BF7E-BF2EABE3A5D0}">
      <dgm:prSet/>
      <dgm:spPr/>
      <dgm:t>
        <a:bodyPr/>
        <a:lstStyle/>
        <a:p>
          <a:endParaRPr lang="en-US">
            <a:solidFill>
              <a:sysClr val="windowText" lastClr="000000"/>
            </a:solidFill>
          </a:endParaRPr>
        </a:p>
      </dgm:t>
    </dgm:pt>
    <dgm:pt modelId="{5AF7FE73-B63E-4228-B999-CA093B58DF0C}" type="sibTrans" cxnId="{F2BA10E2-93C1-4986-BF7E-BF2EABE3A5D0}">
      <dgm:prSet/>
      <dgm:spPr/>
      <dgm:t>
        <a:bodyPr/>
        <a:lstStyle/>
        <a:p>
          <a:endParaRPr lang="en-US">
            <a:solidFill>
              <a:sysClr val="windowText" lastClr="000000"/>
            </a:solidFill>
          </a:endParaRPr>
        </a:p>
      </dgm:t>
    </dgm:pt>
    <dgm:pt modelId="{DDFFA316-9593-4ED1-A3CD-81A57A95ACBD}" type="pres">
      <dgm:prSet presAssocID="{58280FAC-423D-4172-BCDE-0E135AAE937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793CBF8-1FCE-4117-B53E-31927B2F6D58}" type="pres">
      <dgm:prSet presAssocID="{271E05A6-58DF-4E98-8E8F-0976B4393FF3}" presName="dummy" presStyleCnt="0"/>
      <dgm:spPr/>
    </dgm:pt>
    <dgm:pt modelId="{EA467157-B0B6-4BE2-9635-71AFC544519B}" type="pres">
      <dgm:prSet presAssocID="{271E05A6-58DF-4E98-8E8F-0976B4393FF3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715D10-EA20-4B4E-94F5-543E1A6FCA03}" type="pres">
      <dgm:prSet presAssocID="{B0E5BCDA-2210-49F8-8C7C-75245EFE3359}" presName="sibTrans" presStyleLbl="node1" presStyleIdx="0" presStyleCnt="5"/>
      <dgm:spPr/>
      <dgm:t>
        <a:bodyPr/>
        <a:lstStyle/>
        <a:p>
          <a:endParaRPr lang="en-US"/>
        </a:p>
      </dgm:t>
    </dgm:pt>
    <dgm:pt modelId="{B258F9E8-F113-4051-BA61-DD3E8653FADC}" type="pres">
      <dgm:prSet presAssocID="{71895A65-AC6E-4AC4-88D4-FDCCA21F826D}" presName="dummy" presStyleCnt="0"/>
      <dgm:spPr/>
    </dgm:pt>
    <dgm:pt modelId="{57D2BF14-EE4E-440E-96B8-3DA881172549}" type="pres">
      <dgm:prSet presAssocID="{71895A65-AC6E-4AC4-88D4-FDCCA21F826D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58A1C5-6B60-43AD-A80B-FFA03C259F7E}" type="pres">
      <dgm:prSet presAssocID="{DFD1DA1E-1BA5-445D-8AFA-A73C970106AF}" presName="sibTrans" presStyleLbl="node1" presStyleIdx="1" presStyleCnt="5"/>
      <dgm:spPr/>
      <dgm:t>
        <a:bodyPr/>
        <a:lstStyle/>
        <a:p>
          <a:endParaRPr lang="en-US"/>
        </a:p>
      </dgm:t>
    </dgm:pt>
    <dgm:pt modelId="{A834436B-C882-45BA-96E6-FE4951859AEA}" type="pres">
      <dgm:prSet presAssocID="{AA896674-A64D-4575-965A-76CDB5313133}" presName="dummy" presStyleCnt="0"/>
      <dgm:spPr/>
    </dgm:pt>
    <dgm:pt modelId="{F4ED8E49-F234-4A61-A72B-48E82328F99C}" type="pres">
      <dgm:prSet presAssocID="{AA896674-A64D-4575-965A-76CDB5313133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E02B25-16E2-4908-95B4-C3AC8218ED0A}" type="pres">
      <dgm:prSet presAssocID="{D2C40E4E-F261-454B-B519-61E134B50FE5}" presName="sibTrans" presStyleLbl="node1" presStyleIdx="2" presStyleCnt="5"/>
      <dgm:spPr/>
      <dgm:t>
        <a:bodyPr/>
        <a:lstStyle/>
        <a:p>
          <a:endParaRPr lang="en-US"/>
        </a:p>
      </dgm:t>
    </dgm:pt>
    <dgm:pt modelId="{57A9848D-783E-4D7F-82C5-BA09D1FC5EE8}" type="pres">
      <dgm:prSet presAssocID="{8B1AB23D-6924-4764-9DB4-60DF77F0569B}" presName="dummy" presStyleCnt="0"/>
      <dgm:spPr/>
    </dgm:pt>
    <dgm:pt modelId="{85B2D62C-BA7A-4C1A-BF3A-3D12DC745700}" type="pres">
      <dgm:prSet presAssocID="{8B1AB23D-6924-4764-9DB4-60DF77F0569B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D20A1D-505A-4645-B2DF-E94F1425DBD7}" type="pres">
      <dgm:prSet presAssocID="{3DBDFFB1-38AF-4725-90EF-E65047390BB0}" presName="sibTrans" presStyleLbl="node1" presStyleIdx="3" presStyleCnt="5"/>
      <dgm:spPr/>
      <dgm:t>
        <a:bodyPr/>
        <a:lstStyle/>
        <a:p>
          <a:endParaRPr lang="en-US"/>
        </a:p>
      </dgm:t>
    </dgm:pt>
    <dgm:pt modelId="{6CD8C82E-6053-4F2F-BAEF-385BE4272308}" type="pres">
      <dgm:prSet presAssocID="{9F790A6F-AC11-47A9-B08A-B33D13FADA63}" presName="dummy" presStyleCnt="0"/>
      <dgm:spPr/>
    </dgm:pt>
    <dgm:pt modelId="{935E7E05-6C5C-44D3-ADD3-18E09DC0C396}" type="pres">
      <dgm:prSet presAssocID="{9F790A6F-AC11-47A9-B08A-B33D13FADA63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9AD1DA-2AB4-415E-8F63-7FD53BB10AFC}" type="pres">
      <dgm:prSet presAssocID="{5AF7FE73-B63E-4228-B999-CA093B58DF0C}" presName="sibTrans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777ADC37-776C-44E7-B449-A11F3D35D76F}" type="presOf" srcId="{71895A65-AC6E-4AC4-88D4-FDCCA21F826D}" destId="{57D2BF14-EE4E-440E-96B8-3DA881172549}" srcOrd="0" destOrd="0" presId="urn:microsoft.com/office/officeart/2005/8/layout/cycle1"/>
    <dgm:cxn modelId="{237A3CFF-44E2-4AE1-BFDC-35ADF4DD12BD}" type="presOf" srcId="{271E05A6-58DF-4E98-8E8F-0976B4393FF3}" destId="{EA467157-B0B6-4BE2-9635-71AFC544519B}" srcOrd="0" destOrd="0" presId="urn:microsoft.com/office/officeart/2005/8/layout/cycle1"/>
    <dgm:cxn modelId="{FD544973-8C13-4897-8093-67A4267F283E}" type="presOf" srcId="{B0E5BCDA-2210-49F8-8C7C-75245EFE3359}" destId="{EE715D10-EA20-4B4E-94F5-543E1A6FCA03}" srcOrd="0" destOrd="0" presId="urn:microsoft.com/office/officeart/2005/8/layout/cycle1"/>
    <dgm:cxn modelId="{D12C0AC9-AEBC-421F-8E07-BBD0885B2638}" type="presOf" srcId="{AA896674-A64D-4575-965A-76CDB5313133}" destId="{F4ED8E49-F234-4A61-A72B-48E82328F99C}" srcOrd="0" destOrd="0" presId="urn:microsoft.com/office/officeart/2005/8/layout/cycle1"/>
    <dgm:cxn modelId="{444392ED-17F6-42BA-BBB0-4741593739C0}" type="presOf" srcId="{8B1AB23D-6924-4764-9DB4-60DF77F0569B}" destId="{85B2D62C-BA7A-4C1A-BF3A-3D12DC745700}" srcOrd="0" destOrd="0" presId="urn:microsoft.com/office/officeart/2005/8/layout/cycle1"/>
    <dgm:cxn modelId="{487DC9DE-AF5E-435F-888A-E61E875B113B}" srcId="{58280FAC-423D-4172-BCDE-0E135AAE937D}" destId="{71895A65-AC6E-4AC4-88D4-FDCCA21F826D}" srcOrd="1" destOrd="0" parTransId="{2EFDF4A6-7E42-467E-8513-51FDBF55E3FE}" sibTransId="{DFD1DA1E-1BA5-445D-8AFA-A73C970106AF}"/>
    <dgm:cxn modelId="{D3008970-AC7A-4926-8D8C-CD8B80B174E8}" type="presOf" srcId="{D2C40E4E-F261-454B-B519-61E134B50FE5}" destId="{4BE02B25-16E2-4908-95B4-C3AC8218ED0A}" srcOrd="0" destOrd="0" presId="urn:microsoft.com/office/officeart/2005/8/layout/cycle1"/>
    <dgm:cxn modelId="{87C2EA17-BABA-45DC-B30C-E7C6316EA4B9}" srcId="{58280FAC-423D-4172-BCDE-0E135AAE937D}" destId="{8B1AB23D-6924-4764-9DB4-60DF77F0569B}" srcOrd="3" destOrd="0" parTransId="{B13C60B4-44A1-4035-BA94-66E5F11BFD68}" sibTransId="{3DBDFFB1-38AF-4725-90EF-E65047390BB0}"/>
    <dgm:cxn modelId="{F2BA10E2-93C1-4986-BF7E-BF2EABE3A5D0}" srcId="{58280FAC-423D-4172-BCDE-0E135AAE937D}" destId="{9F790A6F-AC11-47A9-B08A-B33D13FADA63}" srcOrd="4" destOrd="0" parTransId="{1DC30172-6B6B-4487-B838-C22D54E76213}" sibTransId="{5AF7FE73-B63E-4228-B999-CA093B58DF0C}"/>
    <dgm:cxn modelId="{84542DD8-BFD5-4527-AB2B-3AE827B1C349}" type="presOf" srcId="{9F790A6F-AC11-47A9-B08A-B33D13FADA63}" destId="{935E7E05-6C5C-44D3-ADD3-18E09DC0C396}" srcOrd="0" destOrd="0" presId="urn:microsoft.com/office/officeart/2005/8/layout/cycle1"/>
    <dgm:cxn modelId="{FEB93EAC-9FEA-48CA-988A-035F9165C32B}" type="presOf" srcId="{58280FAC-423D-4172-BCDE-0E135AAE937D}" destId="{DDFFA316-9593-4ED1-A3CD-81A57A95ACBD}" srcOrd="0" destOrd="0" presId="urn:microsoft.com/office/officeart/2005/8/layout/cycle1"/>
    <dgm:cxn modelId="{AC54998A-9B5A-4C85-80DE-1FA7C7FA1D9C}" srcId="{58280FAC-423D-4172-BCDE-0E135AAE937D}" destId="{271E05A6-58DF-4E98-8E8F-0976B4393FF3}" srcOrd="0" destOrd="0" parTransId="{9E3F2A61-3413-4EC0-B99D-A428400E6D55}" sibTransId="{B0E5BCDA-2210-49F8-8C7C-75245EFE3359}"/>
    <dgm:cxn modelId="{925E25B9-416B-4A47-B058-B51A99CDE076}" type="presOf" srcId="{5AF7FE73-B63E-4228-B999-CA093B58DF0C}" destId="{0C9AD1DA-2AB4-415E-8F63-7FD53BB10AFC}" srcOrd="0" destOrd="0" presId="urn:microsoft.com/office/officeart/2005/8/layout/cycle1"/>
    <dgm:cxn modelId="{40D324B6-3DC6-4B14-98DD-4C5D75C31CF6}" type="presOf" srcId="{DFD1DA1E-1BA5-445D-8AFA-A73C970106AF}" destId="{E958A1C5-6B60-43AD-A80B-FFA03C259F7E}" srcOrd="0" destOrd="0" presId="urn:microsoft.com/office/officeart/2005/8/layout/cycle1"/>
    <dgm:cxn modelId="{E56EED14-FB89-42E6-9875-D59A2B8F4F11}" srcId="{58280FAC-423D-4172-BCDE-0E135AAE937D}" destId="{AA896674-A64D-4575-965A-76CDB5313133}" srcOrd="2" destOrd="0" parTransId="{F1768EF7-B231-4CF0-B4B7-2FFAD8951A52}" sibTransId="{D2C40E4E-F261-454B-B519-61E134B50FE5}"/>
    <dgm:cxn modelId="{2AA052DA-D937-495A-9B41-2BEAD0036B0A}" type="presOf" srcId="{3DBDFFB1-38AF-4725-90EF-E65047390BB0}" destId="{31D20A1D-505A-4645-B2DF-E94F1425DBD7}" srcOrd="0" destOrd="0" presId="urn:microsoft.com/office/officeart/2005/8/layout/cycle1"/>
    <dgm:cxn modelId="{A269E504-B5DD-4315-AC66-C80882314823}" type="presParOf" srcId="{DDFFA316-9593-4ED1-A3CD-81A57A95ACBD}" destId="{9793CBF8-1FCE-4117-B53E-31927B2F6D58}" srcOrd="0" destOrd="0" presId="urn:microsoft.com/office/officeart/2005/8/layout/cycle1"/>
    <dgm:cxn modelId="{5636DB8D-9C57-4130-8366-7E6F90779F86}" type="presParOf" srcId="{DDFFA316-9593-4ED1-A3CD-81A57A95ACBD}" destId="{EA467157-B0B6-4BE2-9635-71AFC544519B}" srcOrd="1" destOrd="0" presId="urn:microsoft.com/office/officeart/2005/8/layout/cycle1"/>
    <dgm:cxn modelId="{80BFCCFE-E80E-49E7-9D2F-15D3AFAF9D4B}" type="presParOf" srcId="{DDFFA316-9593-4ED1-A3CD-81A57A95ACBD}" destId="{EE715D10-EA20-4B4E-94F5-543E1A6FCA03}" srcOrd="2" destOrd="0" presId="urn:microsoft.com/office/officeart/2005/8/layout/cycle1"/>
    <dgm:cxn modelId="{3F282A55-3E61-4515-9667-A9E44538B514}" type="presParOf" srcId="{DDFFA316-9593-4ED1-A3CD-81A57A95ACBD}" destId="{B258F9E8-F113-4051-BA61-DD3E8653FADC}" srcOrd="3" destOrd="0" presId="urn:microsoft.com/office/officeart/2005/8/layout/cycle1"/>
    <dgm:cxn modelId="{00D860EF-74F4-4C4D-B9AE-4DE7ACA09AE4}" type="presParOf" srcId="{DDFFA316-9593-4ED1-A3CD-81A57A95ACBD}" destId="{57D2BF14-EE4E-440E-96B8-3DA881172549}" srcOrd="4" destOrd="0" presId="urn:microsoft.com/office/officeart/2005/8/layout/cycle1"/>
    <dgm:cxn modelId="{57AB7914-673E-43B9-94E6-EA4BBBFE46DF}" type="presParOf" srcId="{DDFFA316-9593-4ED1-A3CD-81A57A95ACBD}" destId="{E958A1C5-6B60-43AD-A80B-FFA03C259F7E}" srcOrd="5" destOrd="0" presId="urn:microsoft.com/office/officeart/2005/8/layout/cycle1"/>
    <dgm:cxn modelId="{9B981220-650D-4526-83B8-B413E582E358}" type="presParOf" srcId="{DDFFA316-9593-4ED1-A3CD-81A57A95ACBD}" destId="{A834436B-C882-45BA-96E6-FE4951859AEA}" srcOrd="6" destOrd="0" presId="urn:microsoft.com/office/officeart/2005/8/layout/cycle1"/>
    <dgm:cxn modelId="{AFD31D68-1AC4-4178-A003-D50178293A27}" type="presParOf" srcId="{DDFFA316-9593-4ED1-A3CD-81A57A95ACBD}" destId="{F4ED8E49-F234-4A61-A72B-48E82328F99C}" srcOrd="7" destOrd="0" presId="urn:microsoft.com/office/officeart/2005/8/layout/cycle1"/>
    <dgm:cxn modelId="{9882ECEE-5900-4143-982B-EC77D4E2466D}" type="presParOf" srcId="{DDFFA316-9593-4ED1-A3CD-81A57A95ACBD}" destId="{4BE02B25-16E2-4908-95B4-C3AC8218ED0A}" srcOrd="8" destOrd="0" presId="urn:microsoft.com/office/officeart/2005/8/layout/cycle1"/>
    <dgm:cxn modelId="{3924446F-2770-4CF9-9448-9372013AA6D7}" type="presParOf" srcId="{DDFFA316-9593-4ED1-A3CD-81A57A95ACBD}" destId="{57A9848D-783E-4D7F-82C5-BA09D1FC5EE8}" srcOrd="9" destOrd="0" presId="urn:microsoft.com/office/officeart/2005/8/layout/cycle1"/>
    <dgm:cxn modelId="{51709BAC-26BA-4C68-8B72-798F4E3C15AC}" type="presParOf" srcId="{DDFFA316-9593-4ED1-A3CD-81A57A95ACBD}" destId="{85B2D62C-BA7A-4C1A-BF3A-3D12DC745700}" srcOrd="10" destOrd="0" presId="urn:microsoft.com/office/officeart/2005/8/layout/cycle1"/>
    <dgm:cxn modelId="{C5563A86-78F0-480E-9128-01A626141425}" type="presParOf" srcId="{DDFFA316-9593-4ED1-A3CD-81A57A95ACBD}" destId="{31D20A1D-505A-4645-B2DF-E94F1425DBD7}" srcOrd="11" destOrd="0" presId="urn:microsoft.com/office/officeart/2005/8/layout/cycle1"/>
    <dgm:cxn modelId="{FD2E2BDC-62CF-4831-BE9B-ADFAAA4ACCDF}" type="presParOf" srcId="{DDFFA316-9593-4ED1-A3CD-81A57A95ACBD}" destId="{6CD8C82E-6053-4F2F-BAEF-385BE4272308}" srcOrd="12" destOrd="0" presId="urn:microsoft.com/office/officeart/2005/8/layout/cycle1"/>
    <dgm:cxn modelId="{58CB06D6-F06D-4D56-B247-3FF633E10584}" type="presParOf" srcId="{DDFFA316-9593-4ED1-A3CD-81A57A95ACBD}" destId="{935E7E05-6C5C-44D3-ADD3-18E09DC0C396}" srcOrd="13" destOrd="0" presId="urn:microsoft.com/office/officeart/2005/8/layout/cycle1"/>
    <dgm:cxn modelId="{0CBF4882-A439-42DB-B131-9852E7711247}" type="presParOf" srcId="{DDFFA316-9593-4ED1-A3CD-81A57A95ACBD}" destId="{0C9AD1DA-2AB4-415E-8F63-7FD53BB10AFC}" srcOrd="14" destOrd="0" presId="urn:microsoft.com/office/officeart/2005/8/layout/cycle1"/>
  </dgm:cxnLst>
  <dgm:bg>
    <a:solidFill>
      <a:schemeClr val="tx1"/>
    </a:solidFill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A467157-B0B6-4BE2-9635-71AFC544519B}">
      <dsp:nvSpPr>
        <dsp:cNvPr id="0" name=""/>
        <dsp:cNvSpPr/>
      </dsp:nvSpPr>
      <dsp:spPr>
        <a:xfrm>
          <a:off x="2913607" y="32353"/>
          <a:ext cx="1074743" cy="1074743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ysClr val="windowText" lastClr="000000"/>
              </a:solidFill>
            </a:rPr>
            <a:t>Design</a:t>
          </a:r>
          <a:endParaRPr lang="en-US" sz="2200" kern="1200" dirty="0">
            <a:solidFill>
              <a:sysClr val="windowText" lastClr="000000"/>
            </a:solidFill>
          </a:endParaRPr>
        </a:p>
      </dsp:txBody>
      <dsp:txXfrm>
        <a:off x="2913607" y="32353"/>
        <a:ext cx="1074743" cy="1074743"/>
      </dsp:txXfrm>
    </dsp:sp>
    <dsp:sp modelId="{EE715D10-EA20-4B4E-94F5-543E1A6FCA03}">
      <dsp:nvSpPr>
        <dsp:cNvPr id="0" name=""/>
        <dsp:cNvSpPr/>
      </dsp:nvSpPr>
      <dsp:spPr>
        <a:xfrm>
          <a:off x="385737" y="1299"/>
          <a:ext cx="4029125" cy="4029125"/>
        </a:xfrm>
        <a:prstGeom prst="circularArrow">
          <a:avLst>
            <a:gd name="adj1" fmla="val 5202"/>
            <a:gd name="adj2" fmla="val 336011"/>
            <a:gd name="adj3" fmla="val 21292843"/>
            <a:gd name="adj4" fmla="val 19766588"/>
            <a:gd name="adj5" fmla="val 6068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glow rad="70000">
            <a:schemeClr val="accent4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D2BF14-EE4E-440E-96B8-3DA881172549}">
      <dsp:nvSpPr>
        <dsp:cNvPr id="0" name=""/>
        <dsp:cNvSpPr/>
      </dsp:nvSpPr>
      <dsp:spPr>
        <a:xfrm>
          <a:off x="3562963" y="2030865"/>
          <a:ext cx="1074743" cy="1074743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ysClr val="windowText" lastClr="000000"/>
              </a:solidFill>
            </a:rPr>
            <a:t>Build</a:t>
          </a:r>
          <a:endParaRPr lang="en-US" sz="2200" kern="1200" dirty="0">
            <a:solidFill>
              <a:sysClr val="windowText" lastClr="000000"/>
            </a:solidFill>
          </a:endParaRPr>
        </a:p>
      </dsp:txBody>
      <dsp:txXfrm>
        <a:off x="3562963" y="2030865"/>
        <a:ext cx="1074743" cy="1074743"/>
      </dsp:txXfrm>
    </dsp:sp>
    <dsp:sp modelId="{E958A1C5-6B60-43AD-A80B-FFA03C259F7E}">
      <dsp:nvSpPr>
        <dsp:cNvPr id="0" name=""/>
        <dsp:cNvSpPr/>
      </dsp:nvSpPr>
      <dsp:spPr>
        <a:xfrm>
          <a:off x="385737" y="1299"/>
          <a:ext cx="4029125" cy="4029125"/>
        </a:xfrm>
        <a:prstGeom prst="circularArrow">
          <a:avLst>
            <a:gd name="adj1" fmla="val 5202"/>
            <a:gd name="adj2" fmla="val 336011"/>
            <a:gd name="adj3" fmla="val 4014285"/>
            <a:gd name="adj4" fmla="val 2253812"/>
            <a:gd name="adj5" fmla="val 6068"/>
          </a:avLst>
        </a:prstGeom>
        <a:solidFill>
          <a:schemeClr val="accent4">
            <a:hueOff val="-664640"/>
            <a:satOff val="496"/>
            <a:lumOff val="2157"/>
            <a:alphaOff val="0"/>
          </a:schemeClr>
        </a:solidFill>
        <a:ln>
          <a:noFill/>
        </a:ln>
        <a:effectLst>
          <a:glow rad="70000">
            <a:schemeClr val="accent4">
              <a:hueOff val="-664640"/>
              <a:satOff val="496"/>
              <a:lumOff val="2157"/>
              <a:alphaOff val="0"/>
              <a:tint val="30000"/>
              <a:shade val="95000"/>
              <a:satMod val="300000"/>
              <a:alpha val="50000"/>
            </a:schemeClr>
          </a:glo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4ED8E49-F234-4A61-A72B-48E82328F99C}">
      <dsp:nvSpPr>
        <dsp:cNvPr id="0" name=""/>
        <dsp:cNvSpPr/>
      </dsp:nvSpPr>
      <dsp:spPr>
        <a:xfrm>
          <a:off x="1862928" y="3266013"/>
          <a:ext cx="1074743" cy="1074743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ysClr val="windowText" lastClr="000000"/>
              </a:solidFill>
            </a:rPr>
            <a:t>Test</a:t>
          </a:r>
          <a:endParaRPr lang="en-US" sz="2200" kern="1200" dirty="0">
            <a:solidFill>
              <a:sysClr val="windowText" lastClr="000000"/>
            </a:solidFill>
          </a:endParaRPr>
        </a:p>
      </dsp:txBody>
      <dsp:txXfrm>
        <a:off x="1862928" y="3266013"/>
        <a:ext cx="1074743" cy="1074743"/>
      </dsp:txXfrm>
    </dsp:sp>
    <dsp:sp modelId="{4BE02B25-16E2-4908-95B4-C3AC8218ED0A}">
      <dsp:nvSpPr>
        <dsp:cNvPr id="0" name=""/>
        <dsp:cNvSpPr/>
      </dsp:nvSpPr>
      <dsp:spPr>
        <a:xfrm>
          <a:off x="385737" y="1299"/>
          <a:ext cx="4029125" cy="4029125"/>
        </a:xfrm>
        <a:prstGeom prst="circularArrow">
          <a:avLst>
            <a:gd name="adj1" fmla="val 5202"/>
            <a:gd name="adj2" fmla="val 336011"/>
            <a:gd name="adj3" fmla="val 8210177"/>
            <a:gd name="adj4" fmla="val 6449704"/>
            <a:gd name="adj5" fmla="val 6068"/>
          </a:avLst>
        </a:prstGeom>
        <a:solidFill>
          <a:schemeClr val="accent4">
            <a:hueOff val="-1329280"/>
            <a:satOff val="993"/>
            <a:lumOff val="4314"/>
            <a:alphaOff val="0"/>
          </a:schemeClr>
        </a:solidFill>
        <a:ln>
          <a:noFill/>
        </a:ln>
        <a:effectLst>
          <a:glow rad="70000">
            <a:schemeClr val="accent4">
              <a:hueOff val="-1329280"/>
              <a:satOff val="993"/>
              <a:lumOff val="4314"/>
              <a:alphaOff val="0"/>
              <a:tint val="30000"/>
              <a:shade val="95000"/>
              <a:satMod val="300000"/>
              <a:alpha val="50000"/>
            </a:schemeClr>
          </a:glo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5B2D62C-BA7A-4C1A-BF3A-3D12DC745700}">
      <dsp:nvSpPr>
        <dsp:cNvPr id="0" name=""/>
        <dsp:cNvSpPr/>
      </dsp:nvSpPr>
      <dsp:spPr>
        <a:xfrm>
          <a:off x="162892" y="2030865"/>
          <a:ext cx="1074743" cy="1074743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ysClr val="windowText" lastClr="000000"/>
              </a:solidFill>
            </a:rPr>
            <a:t>Record Data</a:t>
          </a:r>
          <a:endParaRPr lang="en-US" sz="2200" kern="1200" dirty="0">
            <a:solidFill>
              <a:sysClr val="windowText" lastClr="000000"/>
            </a:solidFill>
          </a:endParaRPr>
        </a:p>
      </dsp:txBody>
      <dsp:txXfrm>
        <a:off x="162892" y="2030865"/>
        <a:ext cx="1074743" cy="1074743"/>
      </dsp:txXfrm>
    </dsp:sp>
    <dsp:sp modelId="{31D20A1D-505A-4645-B2DF-E94F1425DBD7}">
      <dsp:nvSpPr>
        <dsp:cNvPr id="0" name=""/>
        <dsp:cNvSpPr/>
      </dsp:nvSpPr>
      <dsp:spPr>
        <a:xfrm>
          <a:off x="385737" y="1299"/>
          <a:ext cx="4029125" cy="4029125"/>
        </a:xfrm>
        <a:prstGeom prst="circularArrow">
          <a:avLst>
            <a:gd name="adj1" fmla="val 5202"/>
            <a:gd name="adj2" fmla="val 336011"/>
            <a:gd name="adj3" fmla="val 12297401"/>
            <a:gd name="adj4" fmla="val 10771146"/>
            <a:gd name="adj5" fmla="val 6068"/>
          </a:avLst>
        </a:prstGeom>
        <a:solidFill>
          <a:schemeClr val="accent4">
            <a:hueOff val="-1993920"/>
            <a:satOff val="1489"/>
            <a:lumOff val="6470"/>
            <a:alphaOff val="0"/>
          </a:schemeClr>
        </a:solidFill>
        <a:ln>
          <a:noFill/>
        </a:ln>
        <a:effectLst>
          <a:glow rad="70000">
            <a:schemeClr val="accent4">
              <a:hueOff val="-1993920"/>
              <a:satOff val="1489"/>
              <a:lumOff val="6470"/>
              <a:alphaOff val="0"/>
              <a:tint val="30000"/>
              <a:shade val="95000"/>
              <a:satMod val="300000"/>
              <a:alpha val="50000"/>
            </a:schemeClr>
          </a:glo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5E7E05-6C5C-44D3-ADD3-18E09DC0C396}">
      <dsp:nvSpPr>
        <dsp:cNvPr id="0" name=""/>
        <dsp:cNvSpPr/>
      </dsp:nvSpPr>
      <dsp:spPr>
        <a:xfrm>
          <a:off x="812248" y="32353"/>
          <a:ext cx="1074743" cy="1074743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ysClr val="windowText" lastClr="000000"/>
              </a:solidFill>
            </a:rPr>
            <a:t>Analyze Results</a:t>
          </a:r>
          <a:endParaRPr lang="en-US" sz="2200" kern="1200" dirty="0">
            <a:solidFill>
              <a:sysClr val="windowText" lastClr="000000"/>
            </a:solidFill>
          </a:endParaRPr>
        </a:p>
      </dsp:txBody>
      <dsp:txXfrm>
        <a:off x="812248" y="32353"/>
        <a:ext cx="1074743" cy="1074743"/>
      </dsp:txXfrm>
    </dsp:sp>
    <dsp:sp modelId="{0C9AD1DA-2AB4-415E-8F63-7FD53BB10AFC}">
      <dsp:nvSpPr>
        <dsp:cNvPr id="0" name=""/>
        <dsp:cNvSpPr/>
      </dsp:nvSpPr>
      <dsp:spPr>
        <a:xfrm>
          <a:off x="385737" y="1299"/>
          <a:ext cx="4029125" cy="4029125"/>
        </a:xfrm>
        <a:prstGeom prst="circularArrow">
          <a:avLst>
            <a:gd name="adj1" fmla="val 5202"/>
            <a:gd name="adj2" fmla="val 336011"/>
            <a:gd name="adj3" fmla="val 16865275"/>
            <a:gd name="adj4" fmla="val 15198714"/>
            <a:gd name="adj5" fmla="val 6068"/>
          </a:avLst>
        </a:prstGeom>
        <a:solidFill>
          <a:schemeClr val="accent4">
            <a:hueOff val="-2658560"/>
            <a:satOff val="1986"/>
            <a:lumOff val="8627"/>
            <a:alphaOff val="0"/>
          </a:schemeClr>
        </a:solidFill>
        <a:ln>
          <a:noFill/>
        </a:ln>
        <a:effectLst>
          <a:glow rad="70000">
            <a:schemeClr val="accent4">
              <a:hueOff val="-2658560"/>
              <a:satOff val="1986"/>
              <a:lumOff val="8627"/>
              <a:alphaOff val="0"/>
              <a:tint val="30000"/>
              <a:shade val="95000"/>
              <a:satMod val="300000"/>
              <a:alpha val="50000"/>
            </a:schemeClr>
          </a:glo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9E9323-8338-4890-B9AC-7D7AA68BF621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3FDE6C-8616-42F7-8129-295A3549870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F201EE5-A542-409E-9080-3BE62959CE3D}" type="slidenum">
              <a:rPr lang="en-US" smtClean="0">
                <a:ea typeface="ＭＳ Ｐゴシック" pitchFamily="34" charset="-128"/>
              </a:rPr>
              <a:pPr/>
              <a:t>1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US" smtClean="0">
                <a:ea typeface="ＭＳ Ｐゴシック" pitchFamily="34" charset="-128"/>
              </a:rPr>
              <a:t>Pass out individual sheets of copy paper to each participant for next activity</a:t>
            </a:r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8C4BC4-4C01-41E8-93F2-9F06AD09455C}" type="slidenum">
              <a:rPr lang="en-US" smtClean="0">
                <a:ea typeface="ＭＳ Ｐゴシック" pitchFamily="34" charset="-128"/>
              </a:rPr>
              <a:pPr/>
              <a:t>2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82EE66-C9F2-4E51-B890-4F0ECE41803D}" type="slidenum">
              <a:rPr lang="en-US" smtClean="0">
                <a:ea typeface="ＭＳ Ｐゴシック" pitchFamily="34" charset="-128"/>
              </a:rPr>
              <a:pPr/>
              <a:t>3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5DC4A0B-2C0E-4C34-89A9-FA1268E12B62}" type="slidenum">
              <a:rPr lang="en-US" smtClean="0">
                <a:ea typeface="ＭＳ Ｐゴシック" pitchFamily="34" charset="-128"/>
              </a:rPr>
              <a:pPr/>
              <a:t>5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F474-01CC-45C9-B727-0D94869516E5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BBF9-BEB1-4C3F-9D9D-52D6A675151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F474-01CC-45C9-B727-0D94869516E5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BBF9-BEB1-4C3F-9D9D-52D6A6751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F474-01CC-45C9-B727-0D94869516E5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BBF9-BEB1-4C3F-9D9D-52D6A6751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F474-01CC-45C9-B727-0D94869516E5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BBF9-BEB1-4C3F-9D9D-52D6A6751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F474-01CC-45C9-B727-0D94869516E5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BBF9-BEB1-4C3F-9D9D-52D6A675151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F474-01CC-45C9-B727-0D94869516E5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BBF9-BEB1-4C3F-9D9D-52D6A6751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F474-01CC-45C9-B727-0D94869516E5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BBF9-BEB1-4C3F-9D9D-52D6A6751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F474-01CC-45C9-B727-0D94869516E5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E0BBF9-BEB1-4C3F-9D9D-52D6A675151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F474-01CC-45C9-B727-0D94869516E5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BBF9-BEB1-4C3F-9D9D-52D6A6751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F474-01CC-45C9-B727-0D94869516E5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0E0BBF9-BEB1-4C3F-9D9D-52D6A6751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442F474-01CC-45C9-B727-0D94869516E5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BBF9-BEB1-4C3F-9D9D-52D6A6751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442F474-01CC-45C9-B727-0D94869516E5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0E0BBF9-BEB1-4C3F-9D9D-52D6A675151C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3.wmf"/><Relationship Id="rId4" Type="http://schemas.openxmlformats.org/officeDocument/2006/relationships/diagramLayout" Target="../diagrams/layout1.xml"/><Relationship Id="rId9" Type="http://schemas.openxmlformats.org/officeDocument/2006/relationships/hyperlink" Target="http://imedia.ksc.nasa.gov/index1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hyperlink" Target="http://www.superstock.com/stock-photos-images/1773R-8156" TargetMode="External"/><Relationship Id="rId7" Type="http://schemas.openxmlformats.org/officeDocument/2006/relationships/hyperlink" Target="http://www.superstock.co.uk/stock-photos-images/1128-845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hyperlink" Target="http://www.superstock.co.uk/stock-photos-images/1555R-306323" TargetMode="Externa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6400800" cy="1219200"/>
          </a:xfrm>
        </p:spPr>
        <p:txBody>
          <a:bodyPr>
            <a:normAutofit fontScale="90000"/>
          </a:bodyPr>
          <a:lstStyle/>
          <a:p>
            <a:r>
              <a:rPr lang="en-US" smtClean="0">
                <a:ea typeface="ＭＳ Ｐゴシック" pitchFamily="34" charset="-128"/>
              </a:rPr>
              <a:t>Challenge:</a:t>
            </a:r>
            <a:r>
              <a:rPr lang="en-US" sz="500" smtClean="0">
                <a:ea typeface="ＭＳ Ｐゴシック" pitchFamily="34" charset="-128"/>
              </a:rPr>
              <a:t/>
            </a:r>
            <a:br>
              <a:rPr lang="en-US" sz="500" smtClean="0">
                <a:ea typeface="ＭＳ Ｐゴシック" pitchFamily="34" charset="-128"/>
              </a:rPr>
            </a:br>
            <a:r>
              <a:rPr lang="en-US" sz="500" smtClean="0">
                <a:ea typeface="ＭＳ Ｐゴシック" pitchFamily="34" charset="-128"/>
              </a:rPr>
              <a:t> </a:t>
            </a:r>
            <a:r>
              <a:rPr lang="en-US" sz="800" smtClean="0">
                <a:ea typeface="ＭＳ Ｐゴシック" pitchFamily="34" charset="-128"/>
              </a:rPr>
              <a:t> </a:t>
            </a:r>
            <a:r>
              <a:rPr lang="en-US" smtClean="0">
                <a:ea typeface="ＭＳ Ｐゴシック" pitchFamily="34" charset="-128"/>
              </a:rPr>
              <a:t/>
            </a:r>
            <a:br>
              <a:rPr lang="en-US" smtClean="0">
                <a:ea typeface="ＭＳ Ｐゴシック" pitchFamily="34" charset="-128"/>
              </a:rPr>
            </a:br>
            <a:r>
              <a:rPr lang="en-US" sz="4800" smtClean="0">
                <a:latin typeface="Nasalization" pitchFamily="34" charset="0"/>
                <a:ea typeface="ＭＳ Ｐゴシック" pitchFamily="34" charset="-128"/>
              </a:rPr>
              <a:t>Docking with the I.s.s.</a:t>
            </a:r>
            <a:endParaRPr lang="en-US" smtClean="0">
              <a:latin typeface="Nasalization" pitchFamily="34" charset="0"/>
              <a:ea typeface="ＭＳ Ｐゴシック" pitchFamily="34" charset="-128"/>
            </a:endParaRP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4953000" cy="3657600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en-US" smtClean="0">
                <a:ea typeface="ＭＳ Ｐゴシック" pitchFamily="34" charset="-128"/>
              </a:rPr>
              <a:t>You are an engineering developing a way to carry supplies to the ISS using a rocket instead of the shuttle.</a:t>
            </a:r>
          </a:p>
          <a:p>
            <a:pPr>
              <a:buFontTx/>
              <a:buChar char="-"/>
            </a:pPr>
            <a:r>
              <a:rPr lang="en-US" smtClean="0">
                <a:ea typeface="ＭＳ Ｐゴシック" pitchFamily="34" charset="-128"/>
              </a:rPr>
              <a:t>Using provided materials, develop a way to get the supplies to the ISS using the teachers trajectory. </a:t>
            </a:r>
          </a:p>
        </p:txBody>
      </p:sp>
      <p:pic>
        <p:nvPicPr>
          <p:cNvPr id="4710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2438400"/>
            <a:ext cx="3200400" cy="413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4800" y="304800"/>
            <a:ext cx="5257800" cy="1754326"/>
          </a:xfrm>
        </p:spPr>
        <p:txBody>
          <a:bodyPr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extrusionH="95250" prstMaterial="softEdge">
              <a:bevelT w="63500" h="16510" prst="coolSlant"/>
              <a:bevelB w="95250" h="4445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 smtClean="0">
                <a:ln>
                  <a:prstDash val="solid"/>
                </a:ln>
                <a:gradFill flip="none" rotWithShape="1">
                  <a:gsLst>
                    <a:gs pos="42000">
                      <a:srgbClr val="FFFFFF"/>
                    </a:gs>
                    <a:gs pos="7001">
                      <a:srgbClr val="E6E6E6"/>
                    </a:gs>
                    <a:gs pos="32001">
                      <a:srgbClr val="7D8496"/>
                    </a:gs>
                    <a:gs pos="47000">
                      <a:srgbClr val="E6E6E6"/>
                    </a:gs>
                    <a:gs pos="85001">
                      <a:srgbClr val="7D8496"/>
                    </a:gs>
                    <a:gs pos="100000">
                      <a:srgbClr val="E6E6E6"/>
                    </a:gs>
                  </a:gsLst>
                  <a:lin ang="8100000" scaled="1"/>
                  <a:tileRect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ea typeface="+mj-ea"/>
                <a:cs typeface="+mj-cs"/>
              </a:rPr>
              <a:t>The Design Process</a:t>
            </a:r>
            <a:endParaRPr lang="en-US" sz="5400" b="1" dirty="0">
              <a:ln>
                <a:prstDash val="solid"/>
              </a:ln>
              <a:gradFill flip="none" rotWithShape="1">
                <a:gsLst>
                  <a:gs pos="42000">
                    <a:srgbClr val="FFFFFF"/>
                  </a:gs>
                  <a:gs pos="7001">
                    <a:srgbClr val="E6E6E6"/>
                  </a:gs>
                  <a:gs pos="32001">
                    <a:srgbClr val="7D8496"/>
                  </a:gs>
                  <a:gs pos="47000">
                    <a:srgbClr val="E6E6E6"/>
                  </a:gs>
                  <a:gs pos="85001">
                    <a:srgbClr val="7D8496"/>
                  </a:gs>
                  <a:gs pos="100000">
                    <a:srgbClr val="E6E6E6"/>
                  </a:gs>
                </a:gsLst>
                <a:lin ang="8100000" scaled="1"/>
                <a:tileRect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ea typeface="+mj-ea"/>
              <a:cs typeface="+mj-cs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2133600"/>
          <a:ext cx="48006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8916" name="TextBox 5"/>
          <p:cNvSpPr txBox="1">
            <a:spLocks noChangeArrowheads="1"/>
          </p:cNvSpPr>
          <p:nvPr/>
        </p:nvSpPr>
        <p:spPr bwMode="auto">
          <a:xfrm>
            <a:off x="6553200" y="3048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38917" name="Picture 3" descr="C:\Documents and Settings\gerlacj\Local Settings\Temp\Temporary Internet Files\Content.IE5\39641HYJ\MPj04365080000[1]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248400" y="533400"/>
            <a:ext cx="221932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Program Files\Microsoft Office\MEDIA\CAGCAT10\j0215086.wmf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781800" y="4800600"/>
            <a:ext cx="1028316" cy="1609253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4572000" cy="1524000"/>
          </a:xfrm>
        </p:spPr>
        <p:txBody>
          <a:bodyPr>
            <a:normAutofit fontScale="90000"/>
          </a:bodyPr>
          <a:lstStyle/>
          <a:p>
            <a:r>
              <a:rPr lang="en-US" sz="6000" smtClean="0">
                <a:latin typeface="MANDELA" pitchFamily="2" charset="2"/>
                <a:ea typeface="ＭＳ Ｐゴシック" pitchFamily="34" charset="-128"/>
              </a:rPr>
              <a:t>DLE: Draw, Label, Explain</a:t>
            </a:r>
            <a:endParaRPr lang="en-US" sz="6000" smtClean="0">
              <a:latin typeface="Metro" pitchFamily="2" charset="0"/>
              <a:ea typeface="ＭＳ Ｐゴシック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590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34" charset="-128"/>
              </a:rPr>
              <a:t>In your group:</a:t>
            </a:r>
          </a:p>
          <a:p>
            <a:r>
              <a:rPr lang="en-US" sz="3200" smtClean="0">
                <a:ea typeface="ＭＳ Ｐゴシック" pitchFamily="34" charset="-128"/>
              </a:rPr>
              <a:t>	- Diagram your launcher</a:t>
            </a:r>
          </a:p>
          <a:p>
            <a:r>
              <a:rPr lang="en-US" sz="3200" smtClean="0">
                <a:ea typeface="ＭＳ Ｐゴシック" pitchFamily="34" charset="-128"/>
              </a:rPr>
              <a:t>	- Label your launcher</a:t>
            </a:r>
          </a:p>
          <a:p>
            <a:r>
              <a:rPr lang="en-US" sz="3200" smtClean="0">
                <a:ea typeface="ＭＳ Ｐゴシック" pitchFamily="34" charset="-128"/>
              </a:rPr>
              <a:t>	- Explain how your launcher works</a:t>
            </a:r>
          </a:p>
          <a:p>
            <a:endParaRPr lang="en-US" smtClean="0">
              <a:ea typeface="ＭＳ Ｐゴシック" pitchFamily="34" charset="-128"/>
            </a:endParaRPr>
          </a:p>
          <a:p>
            <a:endParaRPr lang="en-US" smtClean="0">
              <a:ea typeface="ＭＳ Ｐゴシック" pitchFamily="34" charset="-128"/>
            </a:endParaRPr>
          </a:p>
        </p:txBody>
      </p:sp>
      <p:pic>
        <p:nvPicPr>
          <p:cNvPr id="49156" name="Picture 2" descr="C:\Users\gerlacj\AppData\Local\Microsoft\Windows\Temporary Internet Files\Content.IE5\BQKK90WF\MCj0198134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6999" y="1066800"/>
            <a:ext cx="2337705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5257800" cy="914400"/>
          </a:xfrm>
        </p:spPr>
        <p:txBody>
          <a:bodyPr>
            <a:normAutofit fontScale="90000"/>
          </a:bodyPr>
          <a:lstStyle/>
          <a:p>
            <a:r>
              <a:rPr lang="en-US" sz="4800" smtClean="0">
                <a:ea typeface="ＭＳ Ｐゴシック" pitchFamily="34" charset="-128"/>
              </a:rPr>
              <a:t>Importance of Blueprinting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09600" y="2743200"/>
            <a:ext cx="8229600" cy="4114800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  <a:buFontTx/>
              <a:buChar char="-"/>
            </a:pPr>
            <a:r>
              <a:rPr lang="en-US" dirty="0" smtClean="0">
                <a:ea typeface="ＭＳ Ｐゴシック" pitchFamily="34" charset="-128"/>
              </a:rPr>
              <a:t>Students </a:t>
            </a:r>
            <a:r>
              <a:rPr lang="en-US" dirty="0" smtClean="0">
                <a:ea typeface="ＭＳ Ｐゴシック" pitchFamily="34" charset="-128"/>
              </a:rPr>
              <a:t>often skip over or superficially skim diagrams, but when they do read the diagrams they are engaged in more high-level cognitive activity (</a:t>
            </a:r>
            <a:r>
              <a:rPr lang="en-US" dirty="0" err="1" smtClean="0">
                <a:ea typeface="ＭＳ Ｐゴシック" pitchFamily="34" charset="-128"/>
              </a:rPr>
              <a:t>Cromley</a:t>
            </a:r>
            <a:r>
              <a:rPr lang="en-US" dirty="0" smtClean="0">
                <a:ea typeface="ＭＳ Ｐゴシック" pitchFamily="34" charset="-128"/>
              </a:rPr>
              <a:t> 2009)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dirty="0" smtClean="0">
                <a:ea typeface="ＭＳ Ｐゴシック" pitchFamily="34" charset="-128"/>
              </a:rPr>
              <a:t>Science drawings also help you share your ideas and observations with other people.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dirty="0" smtClean="0">
                <a:ea typeface="ＭＳ Ｐゴシック" pitchFamily="34" charset="-128"/>
              </a:rPr>
              <a:t>Provide </a:t>
            </a:r>
            <a:r>
              <a:rPr lang="en-US" dirty="0" smtClean="0">
                <a:ea typeface="ＭＳ Ｐゴシック" pitchFamily="34" charset="-128"/>
              </a:rPr>
              <a:t>students with opportunities to manipulate objects and then explain, using  words and diagrams…(2007 FCAT lessons learned)</a:t>
            </a:r>
          </a:p>
          <a:p>
            <a:pPr>
              <a:buFontTx/>
              <a:buChar char="-"/>
            </a:pPr>
            <a:endParaRPr lang="en-US" dirty="0" smtClean="0">
              <a:ea typeface="ＭＳ Ｐゴシック" pitchFamily="34" charset="-128"/>
            </a:endParaRPr>
          </a:p>
        </p:txBody>
      </p:sp>
      <p:pic>
        <p:nvPicPr>
          <p:cNvPr id="21508" name="Picture 4" descr="C:\Users\gerlacj\AppData\Local\Microsoft\Windows\Temporary Internet Files\Content.IE5\JXVEO2U4\MCj0295552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609600"/>
            <a:ext cx="2362200" cy="1951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4572000" cy="1524000"/>
          </a:xfrm>
        </p:spPr>
        <p:txBody>
          <a:bodyPr>
            <a:normAutofit fontScale="90000"/>
          </a:bodyPr>
          <a:lstStyle/>
          <a:p>
            <a:r>
              <a:rPr lang="en-US" sz="6000" smtClean="0">
                <a:latin typeface="MANDELA" pitchFamily="2" charset="2"/>
                <a:ea typeface="ＭＳ Ｐゴシック" pitchFamily="34" charset="-128"/>
              </a:rPr>
              <a:t>Scientists must communicate</a:t>
            </a:r>
            <a:r>
              <a:rPr lang="en-US" sz="6000" smtClean="0">
                <a:latin typeface="Metro" pitchFamily="2" charset="0"/>
                <a:ea typeface="ＭＳ Ｐゴシック" pitchFamily="34" charset="-128"/>
              </a:rPr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590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34" charset="-128"/>
              </a:rPr>
              <a:t>What was your thinking for your design?</a:t>
            </a:r>
          </a:p>
          <a:p>
            <a:endParaRPr lang="en-US" sz="2000" smtClean="0">
              <a:ea typeface="ＭＳ Ｐゴシック" pitchFamily="34" charset="-128"/>
            </a:endParaRPr>
          </a:p>
          <a:p>
            <a:r>
              <a:rPr lang="en-US" sz="3200" smtClean="0">
                <a:ea typeface="ＭＳ Ｐゴシック" pitchFamily="34" charset="-128"/>
              </a:rPr>
              <a:t>What worked/didn’t’ work?</a:t>
            </a:r>
          </a:p>
          <a:p>
            <a:endParaRPr lang="en-US" sz="2000" smtClean="0">
              <a:ea typeface="ＭＳ Ｐゴシック" pitchFamily="34" charset="-128"/>
            </a:endParaRPr>
          </a:p>
          <a:p>
            <a:r>
              <a:rPr lang="en-US" sz="3200" smtClean="0">
                <a:ea typeface="ＭＳ Ｐゴシック" pitchFamily="34" charset="-128"/>
              </a:rPr>
              <a:t>This is where it ends…	</a:t>
            </a:r>
          </a:p>
          <a:p>
            <a:pPr lvl="1"/>
            <a:r>
              <a:rPr lang="en-US" sz="3200" smtClean="0">
                <a:ea typeface="ＭＳ Ｐゴシック" pitchFamily="34" charset="-128"/>
              </a:rPr>
              <a:t>or is it?</a:t>
            </a:r>
          </a:p>
          <a:p>
            <a:endParaRPr lang="en-US" smtClean="0">
              <a:ea typeface="ＭＳ Ｐゴシック" pitchFamily="34" charset="-128"/>
            </a:endParaRPr>
          </a:p>
        </p:txBody>
      </p:sp>
      <p:pic>
        <p:nvPicPr>
          <p:cNvPr id="50180" name="Picture 2" descr="1773R-8156 © Cultura Limite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5486400"/>
            <a:ext cx="142875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1" name="Picture 4" descr="1555R-306323 © Brand X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57800" y="4572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2" name="Picture 6" descr="1128-845 © Kevin Radford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096000" y="3352800"/>
            <a:ext cx="2590800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</TotalTime>
  <Words>169</Words>
  <Application>Microsoft Office PowerPoint</Application>
  <PresentationFormat>On-screen Show (4:3)</PresentationFormat>
  <Paragraphs>31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Technic</vt:lpstr>
      <vt:lpstr>Challenge:    Docking with the I.s.s.</vt:lpstr>
      <vt:lpstr>The Design Process</vt:lpstr>
      <vt:lpstr>DLE: Draw, Label, Explain</vt:lpstr>
      <vt:lpstr>Importance of Blueprinting</vt:lpstr>
      <vt:lpstr>Scientists must communicate!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Challenge:    Docking with the I.s.s.</dc:title>
  <dc:creator>gerlacj</dc:creator>
  <cp:lastModifiedBy>gerlacj</cp:lastModifiedBy>
  <cp:revision>1</cp:revision>
  <dcterms:created xsi:type="dcterms:W3CDTF">2010-04-20T02:26:53Z</dcterms:created>
  <dcterms:modified xsi:type="dcterms:W3CDTF">2010-04-20T02:41:36Z</dcterms:modified>
</cp:coreProperties>
</file>