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62" r:id="rId3"/>
    <p:sldId id="263" r:id="rId4"/>
    <p:sldId id="260" r:id="rId5"/>
    <p:sldId id="259" r:id="rId6"/>
    <p:sldId id="257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1841A-00B5-426D-8450-D915AA3C6549}" type="datetimeFigureOut">
              <a:rPr lang="en-US" smtClean="0"/>
              <a:t>8/5/2009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531C2-197C-4093-9337-E2981C514C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B55D104-5A50-435D-B760-C97D18500F6B}" type="datetimeFigureOut">
              <a:rPr lang="en-US" smtClean="0"/>
              <a:pPr/>
              <a:t>8/5/2009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ACC5525-80D4-4E74-8B74-FCE1F74BC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419600"/>
            <a:ext cx="7772400" cy="1975104"/>
          </a:xfrm>
        </p:spPr>
        <p:txBody>
          <a:bodyPr/>
          <a:lstStyle/>
          <a:p>
            <a:r>
              <a:rPr lang="en-US" dirty="0" smtClean="0"/>
              <a:t>Data Connections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CME            June 2, 1998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Christy Wood</a:t>
            </a:r>
          </a:p>
          <a:p>
            <a:r>
              <a:rPr lang="en-US" dirty="0" smtClean="0"/>
              <a:t>August 5, 2009</a:t>
            </a:r>
            <a:endParaRPr lang="en-US" dirty="0"/>
          </a:p>
        </p:txBody>
      </p:sp>
      <p:pic>
        <p:nvPicPr>
          <p:cNvPr id="4" name="Content Placeholder 3" descr="Narrow CME 6-2-98 13-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304800"/>
            <a:ext cx="4328160" cy="36679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10200" y="4038600"/>
            <a:ext cx="236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Image from LASCO C2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914400"/>
          </a:xfrm>
        </p:spPr>
        <p:txBody>
          <a:bodyPr/>
          <a:lstStyle/>
          <a:p>
            <a:r>
              <a:rPr lang="en-US" dirty="0" smtClean="0"/>
              <a:t>Sun Spots</a:t>
            </a:r>
            <a:endParaRPr lang="en-US" dirty="0"/>
          </a:p>
        </p:txBody>
      </p:sp>
      <p:pic>
        <p:nvPicPr>
          <p:cNvPr id="5" name="Picture 4" descr="cont_cycl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05000"/>
            <a:ext cx="7026442" cy="3003804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 Flares</a:t>
            </a:r>
            <a:endParaRPr lang="en-US" dirty="0"/>
          </a:p>
        </p:txBody>
      </p:sp>
      <p:pic>
        <p:nvPicPr>
          <p:cNvPr id="4" name="Content Placeholder 3" descr="EIT 195 Solar Flar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0" y="1295400"/>
            <a:ext cx="4343400" cy="4343400"/>
          </a:xfrm>
        </p:spPr>
      </p:pic>
      <p:sp>
        <p:nvSpPr>
          <p:cNvPr id="5" name="TextBox 4"/>
          <p:cNvSpPr txBox="1"/>
          <p:nvPr/>
        </p:nvSpPr>
        <p:spPr>
          <a:xfrm>
            <a:off x="2971800" y="57912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EIT 195A ~ May 2, 1998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971800"/>
            <a:ext cx="7772400" cy="914400"/>
          </a:xfrm>
        </p:spPr>
        <p:txBody>
          <a:bodyPr/>
          <a:lstStyle/>
          <a:p>
            <a:r>
              <a:rPr lang="en-US" dirty="0" smtClean="0"/>
              <a:t>SOHO EIT 195</a:t>
            </a:r>
            <a:endParaRPr lang="en-US" dirty="0"/>
          </a:p>
        </p:txBody>
      </p:sp>
      <p:pic>
        <p:nvPicPr>
          <p:cNvPr id="5" name="Picture 4" descr="19980602_0003_eit195_51200-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52400"/>
            <a:ext cx="2895600" cy="2895600"/>
          </a:xfrm>
          <a:prstGeom prst="rect">
            <a:avLst/>
          </a:prstGeom>
        </p:spPr>
      </p:pic>
      <p:pic>
        <p:nvPicPr>
          <p:cNvPr id="7" name="Content Placeholder 6" descr="19980602_1235_eit195_512 12-3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943600" y="152400"/>
            <a:ext cx="2711450" cy="2711450"/>
          </a:xfrm>
        </p:spPr>
      </p:pic>
      <p:pic>
        <p:nvPicPr>
          <p:cNvPr id="8" name="Picture 7" descr="19980602_1339_eit195_512 13-3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3505200"/>
            <a:ext cx="3022600" cy="3022600"/>
          </a:xfrm>
          <a:prstGeom prst="rect">
            <a:avLst/>
          </a:prstGeom>
        </p:spPr>
      </p:pic>
      <p:pic>
        <p:nvPicPr>
          <p:cNvPr id="9" name="Picture 8" descr="19980602_2351_eit195_51223-5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3505200"/>
            <a:ext cx="2971800" cy="2971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05200" y="3657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Prominence Eruption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Magnetosphere</a:t>
            </a:r>
            <a:endParaRPr lang="en-US" dirty="0"/>
          </a:p>
        </p:txBody>
      </p:sp>
      <p:pic>
        <p:nvPicPr>
          <p:cNvPr id="4" name="Content Placeholder 3" descr="ACE Level Data 2 5-31 to 6-3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600" y="1295400"/>
            <a:ext cx="4572000" cy="4572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60960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Image from ACE Magnetometer Level 2 Data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Corona Mass Ejection (CME)</a:t>
            </a:r>
            <a:endParaRPr lang="en-US" dirty="0"/>
          </a:p>
        </p:txBody>
      </p:sp>
      <p:pic>
        <p:nvPicPr>
          <p:cNvPr id="6" name="Content Placeholder 5" descr="19980602_1331_c2_512 13-3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295400"/>
            <a:ext cx="2895600" cy="2895600"/>
          </a:xfrm>
        </p:spPr>
      </p:pic>
      <p:pic>
        <p:nvPicPr>
          <p:cNvPr id="9" name="Picture 8" descr="Narrow CME 6-2-98 13-3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505200"/>
            <a:ext cx="3506724" cy="2971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19200" y="510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LASCO  C2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7772400" cy="914400"/>
          </a:xfrm>
        </p:spPr>
        <p:txBody>
          <a:bodyPr/>
          <a:lstStyle/>
          <a:p>
            <a:pPr algn="ctr"/>
            <a:r>
              <a:rPr lang="en-US" dirty="0" smtClean="0"/>
              <a:t>Images taken from NASA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590800"/>
            <a:ext cx="7772400" cy="4572000"/>
          </a:xfrm>
        </p:spPr>
        <p:txBody>
          <a:bodyPr/>
          <a:lstStyle/>
          <a:p>
            <a:r>
              <a:rPr lang="en-US" dirty="0" smtClean="0"/>
              <a:t>SOHO</a:t>
            </a:r>
          </a:p>
          <a:p>
            <a:r>
              <a:rPr lang="en-US" dirty="0" smtClean="0"/>
              <a:t>Tracking A Solar Storm</a:t>
            </a:r>
          </a:p>
          <a:p>
            <a:r>
              <a:rPr lang="en-US" dirty="0" smtClean="0"/>
              <a:t>Space Weather Action Center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</TotalTime>
  <Words>57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Data Connections   CME            June 2, 1998</vt:lpstr>
      <vt:lpstr>Sun Spots</vt:lpstr>
      <vt:lpstr>Solar Flares</vt:lpstr>
      <vt:lpstr>SOHO EIT 195</vt:lpstr>
      <vt:lpstr>Magnetosphere</vt:lpstr>
      <vt:lpstr>Corona Mass Ejection (CME)</vt:lpstr>
      <vt:lpstr>Images taken from NASA  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Christy Wood</dc:creator>
  <cp:lastModifiedBy>Christy Wood</cp:lastModifiedBy>
  <cp:revision>20</cp:revision>
  <dcterms:created xsi:type="dcterms:W3CDTF">2009-08-06T03:02:33Z</dcterms:created>
  <dcterms:modified xsi:type="dcterms:W3CDTF">2009-08-06T06:26:27Z</dcterms:modified>
</cp:coreProperties>
</file>