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3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86477" autoAdjust="0"/>
  </p:normalViewPr>
  <p:slideViewPr>
    <p:cSldViewPr>
      <p:cViewPr varScale="1">
        <p:scale>
          <a:sx n="68" d="100"/>
          <a:sy n="68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illchr\My%20Documents\Redoubt%20graph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illchr\My%20Documents\Redoubt%20graph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Mt. Redoubt</a:t>
            </a:r>
            <a:r>
              <a:rPr lang="en-US" baseline="0" dirty="0"/>
              <a:t> </a:t>
            </a:r>
            <a:r>
              <a:rPr lang="en-US" dirty="0"/>
              <a:t>Seismic</a:t>
            </a:r>
            <a:r>
              <a:rPr lang="en-US" baseline="0" dirty="0"/>
              <a:t> Activity</a:t>
            </a:r>
            <a:r>
              <a:rPr lang="en-US" dirty="0"/>
              <a:t> vs. Time</a:t>
            </a:r>
          </a:p>
          <a:p>
            <a:pPr>
              <a:defRPr/>
            </a:pPr>
            <a:r>
              <a:rPr lang="en-US" dirty="0"/>
              <a:t>3/4/2009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Sheet1!$B$1:$B$3</c:f>
              <c:strCache>
                <c:ptCount val="1"/>
                <c:pt idx="0">
                  <c:v>Seismic Activity 1.97 n/a</c:v>
                </c:pt>
              </c:strCache>
            </c:strRef>
          </c:tx>
          <c:cat>
            <c:numRef>
              <c:f>Sheet1!$A$4:$A$7</c:f>
              <c:numCache>
                <c:formatCode>h:mm\ AM/PM</c:formatCode>
                <c:ptCount val="4"/>
                <c:pt idx="0">
                  <c:v>0.27083333333333326</c:v>
                </c:pt>
                <c:pt idx="1">
                  <c:v>0.52847222222222157</c:v>
                </c:pt>
                <c:pt idx="2">
                  <c:v>0.77291666666666659</c:v>
                </c:pt>
                <c:pt idx="3">
                  <c:v>0.88541666666666519</c:v>
                </c:pt>
              </c:numCache>
            </c:numRef>
          </c:cat>
          <c:val>
            <c:numRef>
              <c:f>Sheet1!$B$4:$B$7</c:f>
              <c:numCache>
                <c:formatCode>General</c:formatCode>
                <c:ptCount val="4"/>
                <c:pt idx="0">
                  <c:v>2.19</c:v>
                </c:pt>
                <c:pt idx="1">
                  <c:v>1.91</c:v>
                </c:pt>
                <c:pt idx="2">
                  <c:v>1.9700000000000022</c:v>
                </c:pt>
                <c:pt idx="3">
                  <c:v>2.19</c:v>
                </c:pt>
              </c:numCache>
            </c:numRef>
          </c:val>
        </c:ser>
        <c:marker val="1"/>
        <c:axId val="38765696"/>
        <c:axId val="38767616"/>
      </c:lineChart>
      <c:catAx>
        <c:axId val="38765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(</a:t>
                </a:r>
                <a:r>
                  <a:rPr lang="en-US" dirty="0" smtClean="0"/>
                  <a:t>AKST</a:t>
                </a:r>
                <a:r>
                  <a:rPr lang="en-US" dirty="0"/>
                  <a:t>)</a:t>
                </a:r>
              </a:p>
            </c:rich>
          </c:tx>
          <c:layout/>
        </c:title>
        <c:numFmt formatCode="h:mm\ AM/PM" sourceLinked="1"/>
        <c:majorTickMark val="none"/>
        <c:tickLblPos val="nextTo"/>
        <c:crossAx val="38767616"/>
        <c:crosses val="autoZero"/>
        <c:auto val="1"/>
        <c:lblAlgn val="ctr"/>
        <c:lblOffset val="100"/>
      </c:catAx>
      <c:valAx>
        <c:axId val="387676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Magnitude</a:t>
                </a:r>
                <a:r>
                  <a:rPr lang="en-US" baseline="0" dirty="0"/>
                  <a:t> (ML)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3876569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Mt. Redoubt</a:t>
            </a:r>
            <a:r>
              <a:rPr lang="en-US" baseline="0" dirty="0"/>
              <a:t> </a:t>
            </a:r>
            <a:r>
              <a:rPr lang="en-US" dirty="0"/>
              <a:t>Seismic Activity vs. Time</a:t>
            </a:r>
          </a:p>
          <a:p>
            <a:pPr>
              <a:defRPr/>
            </a:pPr>
            <a:r>
              <a:rPr lang="en-US" dirty="0" smtClean="0"/>
              <a:t>3/22/2009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cat>
            <c:numRef>
              <c:f>Sheet5!$A$3:$A$13</c:f>
              <c:numCache>
                <c:formatCode>h:mm\ AM/PM</c:formatCode>
                <c:ptCount val="11"/>
                <c:pt idx="0">
                  <c:v>0.12638888888888888</c:v>
                </c:pt>
                <c:pt idx="1">
                  <c:v>0.25694444444444448</c:v>
                </c:pt>
                <c:pt idx="2">
                  <c:v>0.38541666666666791</c:v>
                </c:pt>
                <c:pt idx="3">
                  <c:v>0.48888888888889043</c:v>
                </c:pt>
                <c:pt idx="4">
                  <c:v>0.61597222222222225</c:v>
                </c:pt>
                <c:pt idx="5">
                  <c:v>0.67291666666666661</c:v>
                </c:pt>
                <c:pt idx="6">
                  <c:v>0.68472222222222223</c:v>
                </c:pt>
                <c:pt idx="7">
                  <c:v>0.73888888888889026</c:v>
                </c:pt>
                <c:pt idx="8">
                  <c:v>0.7673611111111116</c:v>
                </c:pt>
                <c:pt idx="9">
                  <c:v>0.89791666666666659</c:v>
                </c:pt>
                <c:pt idx="10">
                  <c:v>0.90416666666666656</c:v>
                </c:pt>
              </c:numCache>
            </c:numRef>
          </c:cat>
          <c:val>
            <c:numRef>
              <c:f>Sheet5!$B$3:$B$13</c:f>
              <c:numCache>
                <c:formatCode>General</c:formatCode>
                <c:ptCount val="11"/>
                <c:pt idx="0">
                  <c:v>1.82</c:v>
                </c:pt>
                <c:pt idx="1">
                  <c:v>1.1200000000000001</c:v>
                </c:pt>
                <c:pt idx="2">
                  <c:v>0.82000000000000062</c:v>
                </c:pt>
                <c:pt idx="3">
                  <c:v>1.87</c:v>
                </c:pt>
                <c:pt idx="4">
                  <c:v>1.9000000000000001</c:v>
                </c:pt>
                <c:pt idx="5">
                  <c:v>0.91</c:v>
                </c:pt>
                <c:pt idx="6">
                  <c:v>1.44</c:v>
                </c:pt>
                <c:pt idx="7">
                  <c:v>0.47000000000000008</c:v>
                </c:pt>
                <c:pt idx="8">
                  <c:v>1.9400000000000022</c:v>
                </c:pt>
                <c:pt idx="9">
                  <c:v>1.04</c:v>
                </c:pt>
                <c:pt idx="10">
                  <c:v>2.02</c:v>
                </c:pt>
              </c:numCache>
            </c:numRef>
          </c:val>
        </c:ser>
        <c:marker val="1"/>
        <c:axId val="38787712"/>
        <c:axId val="38793984"/>
      </c:lineChart>
      <c:catAx>
        <c:axId val="38787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(AKDT)</a:t>
                </a:r>
              </a:p>
            </c:rich>
          </c:tx>
          <c:layout/>
        </c:title>
        <c:numFmt formatCode="h:mm\ AM/PM" sourceLinked="1"/>
        <c:majorTickMark val="none"/>
        <c:tickLblPos val="nextTo"/>
        <c:crossAx val="38793984"/>
        <c:crosses val="autoZero"/>
        <c:auto val="1"/>
        <c:lblAlgn val="ctr"/>
        <c:lblOffset val="100"/>
      </c:catAx>
      <c:valAx>
        <c:axId val="387939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Magnitude (ML)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878771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6400800" cy="8382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E80A-0FF1-414B-93B5-27D14D4D4F63}" type="datetimeFigureOut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420-5778-4BF3-BEC5-33CE2C66B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K state photo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50235"/>
            <a:ext cx="9144000" cy="3807765"/>
          </a:xfrm>
          <a:prstGeom prst="rect">
            <a:avLst/>
          </a:prstGeom>
        </p:spPr>
      </p:pic>
      <p:pic>
        <p:nvPicPr>
          <p:cNvPr id="11" name="Picture 10" descr="AKstate-fla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0" y="228600"/>
            <a:ext cx="2473014" cy="1886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E80A-0FF1-414B-93B5-27D14D4D4F63}" type="datetimeFigureOut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420-5778-4BF3-BEC5-33CE2C66B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E80A-0FF1-414B-93B5-27D14D4D4F63}" type="datetimeFigureOut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420-5778-4BF3-BEC5-33CE2C66B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E80A-0FF1-414B-93B5-27D14D4D4F63}" type="datetimeFigureOut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420-5778-4BF3-BEC5-33CE2C66B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E80A-0FF1-414B-93B5-27D14D4D4F63}" type="datetimeFigureOut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420-5778-4BF3-BEC5-33CE2C66B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E80A-0FF1-414B-93B5-27D14D4D4F63}" type="datetimeFigureOut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420-5778-4BF3-BEC5-33CE2C66B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E80A-0FF1-414B-93B5-27D14D4D4F63}" type="datetimeFigureOut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420-5778-4BF3-BEC5-33CE2C66B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E80A-0FF1-414B-93B5-27D14D4D4F63}" type="datetimeFigureOut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420-5778-4BF3-BEC5-33CE2C66B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E80A-0FF1-414B-93B5-27D14D4D4F63}" type="datetimeFigureOut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420-5778-4BF3-BEC5-33CE2C66B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E80A-0FF1-414B-93B5-27D14D4D4F63}" type="datetimeFigureOut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420-5778-4BF3-BEC5-33CE2C66B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E80A-0FF1-414B-93B5-27D14D4D4F63}" type="datetimeFigureOut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420-5778-4BF3-BEC5-33CE2C66B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CE80A-0FF1-414B-93B5-27D14D4D4F63}" type="datetimeFigureOut">
              <a:rPr lang="en-US" smtClean="0"/>
              <a:pPr/>
              <a:t>4/18/2009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0420-5778-4BF3-BEC5-33CE2C66B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K state photos -- FOOTER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93203"/>
            <a:ext cx="9144000" cy="464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volcanoes.usgs.gov/activit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6">
                <a:lumMod val="20000"/>
                <a:lumOff val="80000"/>
                <a:alpha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Cook Inlet Region Earthquakes Increases and Intensifies Before Volcanic Eruption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6400800" cy="838200"/>
          </a:xfrm>
        </p:spPr>
        <p:txBody>
          <a:bodyPr>
            <a:normAutofit fontScale="25000" lnSpcReduction="20000"/>
          </a:bodyPr>
          <a:lstStyle/>
          <a:p>
            <a:endParaRPr lang="en-US" sz="2400" dirty="0" smtClean="0"/>
          </a:p>
          <a:p>
            <a:endParaRPr lang="en-US" sz="7400" dirty="0" smtClean="0"/>
          </a:p>
          <a:p>
            <a:r>
              <a:rPr lang="en-US" sz="7400" dirty="0" smtClean="0"/>
              <a:t>Presentation by Christina T. Hill</a:t>
            </a:r>
          </a:p>
          <a:p>
            <a:r>
              <a:rPr lang="en-US" sz="7400" dirty="0" smtClean="0"/>
              <a:t>Methods in Applied Science – Science Project</a:t>
            </a:r>
            <a:endParaRPr lang="en-US" sz="7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Mount Redoubt</a:t>
            </a:r>
            <a:endParaRPr lang="en-US" sz="2800" dirty="0"/>
          </a:p>
        </p:txBody>
      </p:sp>
      <p:pic>
        <p:nvPicPr>
          <p:cNvPr id="6" name="Content Placeholder 5" descr="Mt Redoub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0" y="381000"/>
            <a:ext cx="4811792" cy="2895600"/>
          </a:xfrm>
          <a:ln>
            <a:solidFill>
              <a:schemeClr val="accent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Mt. Redoubt is an active stratovolcano located in the Chigmit Mountains in Alaska.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Mt. Redoubt is located in the Aleutian Trench - Pacific Ring of Fire. This zone displays frequent earthquakes and volcanic eruptions.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4800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View west of the Upper Drift River valley and Redoubt Volcano. http://www.avo.alaska.edu/image.php?id=18105</a:t>
            </a:r>
            <a:endParaRPr lang="en-US" sz="1100" dirty="0"/>
          </a:p>
        </p:txBody>
      </p:sp>
      <p:pic>
        <p:nvPicPr>
          <p:cNvPr id="9" name="Picture 8" descr="Cook Inlet Reg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276600"/>
            <a:ext cx="480060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81400" y="5486400"/>
            <a:ext cx="480060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Location of Redoubt volcano, in relationship to surrounding towns, roads, and other volcanoes. http://www.avo.alaska.edu/image.php?id=15524</a:t>
            </a:r>
            <a:endParaRPr lang="en-US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Redoubt’s Status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/>
              <a:t>These pictures were obtained from the United States Geological Survey’s Volcano Status Map webpage and was used to observe Mt. Redoubt’s status for thirty days.</a:t>
            </a:r>
          </a:p>
          <a:p>
            <a:pPr>
              <a:buFont typeface="Arial" pitchFamily="34" charset="0"/>
              <a:buChar char="•"/>
            </a:pPr>
            <a:endParaRPr lang="en-US" sz="1500" dirty="0" smtClean="0"/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On March 4, 2009, (AKST time) Mt. Redoubt’s exhibited an increase of seismic activity. Mt. Redoubt’s status is “Watch” (Top Right).</a:t>
            </a:r>
          </a:p>
          <a:p>
            <a:pPr>
              <a:buFont typeface="Arial" pitchFamily="34" charset="0"/>
              <a:buChar char="•"/>
            </a:pPr>
            <a:endParaRPr lang="en-US" sz="1500" dirty="0" smtClean="0"/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On March 22, 2009, (AKDT time) Mt. Redoubt began to erupt explosively (Bottom Right).</a:t>
            </a:r>
            <a:endParaRPr lang="en-US" sz="15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600"/>
            <a:ext cx="53340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895600"/>
            <a:ext cx="53340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57600" y="56388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Volcano Status Map - </a:t>
            </a:r>
            <a:r>
              <a:rPr lang="en-US" sz="1200" u="sng" dirty="0" smtClean="0">
                <a:hlinkClick r:id="rId4"/>
              </a:rPr>
              <a:t>http://volcanoes.usgs.gov/activity/</a:t>
            </a:r>
            <a:r>
              <a:rPr lang="en-US" sz="1200" dirty="0" smtClean="0"/>
              <a:t>;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Do earthquakes trigger an increase of activity in the volcano?</a:t>
            </a:r>
            <a:endParaRPr lang="en-US" sz="1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This research question remains unanswered. However, seismic activity near Mt. Redoubt increases and intensifies prior to its volcanic eruption.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Mt. Redoubt’s seismic activity began to increase in January 2009.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Seismic activity continued to increase on March 4, 2009 (Upper Right).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On March 22, 2009, Mt. Redoubt seismic activity increases</a:t>
            </a:r>
            <a:r>
              <a:rPr lang="en-US" sz="1600" baseline="0" dirty="0" smtClean="0"/>
              <a:t> and intensifies prior to its eruption </a:t>
            </a:r>
            <a:r>
              <a:rPr lang="en-US" sz="1600" dirty="0" smtClean="0"/>
              <a:t>(Bottom Right).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81400" y="457200"/>
          <a:ext cx="5105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581400" y="3352800"/>
          <a:ext cx="5105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Earthquakes</a:t>
            </a:r>
            <a:r>
              <a:rPr lang="en-US" sz="3200" dirty="0" smtClean="0"/>
              <a:t> near a volcano </a:t>
            </a:r>
            <a:r>
              <a:rPr lang="en-US" sz="3200" b="1" dirty="0" smtClean="0"/>
              <a:t>should not be ignored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The purpose of this study/presentation</a:t>
            </a:r>
            <a:r>
              <a:rPr lang="en-US" sz="2100" baseline="0" dirty="0" smtClean="0"/>
              <a:t> i</a:t>
            </a:r>
            <a:r>
              <a:rPr lang="en-US" sz="2100" dirty="0" smtClean="0"/>
              <a:t>s to show why scientists are continuously monitoring volcanic regions for seismic activity through the United States Geological Survey.</a:t>
            </a:r>
          </a:p>
          <a:p>
            <a:r>
              <a:rPr lang="en-US" sz="2100" dirty="0" smtClean="0"/>
              <a:t>Evidence supports that volcanic eruptions have occurred shortly after earthquakes.</a:t>
            </a:r>
          </a:p>
        </p:txBody>
      </p:sp>
      <p:pic>
        <p:nvPicPr>
          <p:cNvPr id="11" name="Picture 10" descr="1238557354_ak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29000"/>
            <a:ext cx="3657600" cy="2032000"/>
          </a:xfrm>
          <a:prstGeom prst="rect">
            <a:avLst/>
          </a:prstGeom>
          <a:ln>
            <a:solidFill>
              <a:prstClr val="black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38400" y="5638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Photograph of Redoubt volcano, March 31, 2009. http://www.avo.alaska.edu/image.php?id=17626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presentation featuring the State of Alaska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presentation featuring the State of Alaska</Template>
  <TotalTime>171</TotalTime>
  <Words>364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Business presentation featuring the State of Alaska</vt:lpstr>
      <vt:lpstr>Cook Inlet Region Earthquakes Increases and Intensifies Before Volcanic Eruption</vt:lpstr>
      <vt:lpstr>Mount Redoubt</vt:lpstr>
      <vt:lpstr>Mount Redoubt’s Status</vt:lpstr>
      <vt:lpstr>Do earthquakes trigger an increase of activity in the volcano?</vt:lpstr>
      <vt:lpstr>Earthquakes near a volcano should not be ignored!</vt:lpstr>
    </vt:vector>
  </TitlesOfParts>
  <Company>PCS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 Inlet Region Earthquakes Increases and Intensifies Before Volcanic Eruption</dc:title>
  <dc:creator>PCS</dc:creator>
  <cp:lastModifiedBy>PCS</cp:lastModifiedBy>
  <cp:revision>24</cp:revision>
  <dcterms:created xsi:type="dcterms:W3CDTF">2009-04-18T02:19:25Z</dcterms:created>
  <dcterms:modified xsi:type="dcterms:W3CDTF">2009-04-18T10:59:49Z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TC300031681033</vt:lpwstr>
  </property>
</Properties>
</file>