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61" r:id="rId5"/>
    <p:sldId id="264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EE8D8C40-29C9-E84C-BD9C-8AB032CFB427}" type="datetimeFigureOut">
              <a:rPr lang="en-US" smtClean="0"/>
              <a:pPr/>
              <a:t>10/17/10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F08843CA-A4EB-5349-8E00-7D897268C6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My S.T.E.M. Experiences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Carras-4</a:t>
            </a:r>
            <a:r>
              <a:rPr lang="en-US" baseline="30000" dirty="0" smtClean="0"/>
              <a:t>th</a:t>
            </a:r>
            <a:r>
              <a:rPr lang="en-US" dirty="0" smtClean="0"/>
              <a:t> Grade-Phoenix, AZ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brainstormed everyday materials they could use to recreate the toxic sludge.</a:t>
            </a:r>
          </a:p>
          <a:p>
            <a:r>
              <a:rPr lang="en-US" dirty="0" smtClean="0"/>
              <a:t>Students brainstormed how to recreate the Danube River and the elevation change from Hungary to the Black Sea.</a:t>
            </a:r>
          </a:p>
          <a:p>
            <a:r>
              <a:rPr lang="en-US" dirty="0" smtClean="0"/>
              <a:t>Students built their model and demonstrated the possibility of the spill reaching the U.S.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pic>
        <p:nvPicPr>
          <p:cNvPr id="4" name="Content Placeholder 3" descr="SAM_09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28" r="-21928"/>
          <a:stretch>
            <a:fillRect/>
          </a:stretch>
        </p:blipFill>
        <p:spPr>
          <a:xfrm>
            <a:off x="-381000" y="1882588"/>
            <a:ext cx="5486400" cy="3953436"/>
          </a:xfrm>
        </p:spPr>
      </p:pic>
      <p:pic>
        <p:nvPicPr>
          <p:cNvPr id="5" name="Picture 4" descr="SAM_0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882588"/>
            <a:ext cx="4038600" cy="39534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pic>
        <p:nvPicPr>
          <p:cNvPr id="4" name="Content Placeholder 3" descr="SAM_09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28" r="-21928"/>
          <a:stretch>
            <a:fillRect/>
          </a:stretch>
        </p:blipFill>
        <p:spPr>
          <a:xfrm>
            <a:off x="-685800" y="1882588"/>
            <a:ext cx="5697538" cy="3953436"/>
          </a:xfrm>
        </p:spPr>
      </p:pic>
      <p:pic>
        <p:nvPicPr>
          <p:cNvPr id="5" name="Picture 4" descr="SAM_09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882588"/>
            <a:ext cx="4591087" cy="39534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pic>
        <p:nvPicPr>
          <p:cNvPr id="4" name="Content Placeholder 3" descr="SAM_09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28" r="-21928"/>
          <a:stretch>
            <a:fillRect/>
          </a:stretch>
        </p:blipFill>
        <p:spPr>
          <a:xfrm>
            <a:off x="-685800" y="1882588"/>
            <a:ext cx="5867401" cy="3451412"/>
          </a:xfrm>
        </p:spPr>
      </p:pic>
      <p:pic>
        <p:nvPicPr>
          <p:cNvPr id="5" name="Picture 4" descr="SAM_09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882588"/>
            <a:ext cx="4267200" cy="34514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pic>
        <p:nvPicPr>
          <p:cNvPr id="4" name="Content Placeholder 3" descr="SAM_093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28" r="-21928"/>
          <a:stretch>
            <a:fillRect/>
          </a:stretch>
        </p:blipFill>
        <p:spPr>
          <a:xfrm>
            <a:off x="-914400" y="1761565"/>
            <a:ext cx="6248400" cy="3070412"/>
          </a:xfrm>
        </p:spPr>
      </p:pic>
      <p:pic>
        <p:nvPicPr>
          <p:cNvPr id="6" name="Picture 5" descr="SAM_09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761565"/>
            <a:ext cx="4343400" cy="3070412"/>
          </a:xfrm>
          <a:prstGeom prst="rect">
            <a:avLst/>
          </a:prstGeom>
        </p:spPr>
      </p:pic>
      <p:pic>
        <p:nvPicPr>
          <p:cNvPr id="7" name="Picture 6" descr="SAM_09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886200"/>
            <a:ext cx="39624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pic>
        <p:nvPicPr>
          <p:cNvPr id="4" name="Content Placeholder 3" descr="SAM_093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28" r="-21928"/>
          <a:stretch>
            <a:fillRect/>
          </a:stretch>
        </p:blipFill>
        <p:spPr>
          <a:xfrm>
            <a:off x="-381000" y="2057400"/>
            <a:ext cx="5849938" cy="3953436"/>
          </a:xfrm>
        </p:spPr>
      </p:pic>
      <p:pic>
        <p:nvPicPr>
          <p:cNvPr id="5" name="Picture 4" descr="SAM_09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057400"/>
            <a:ext cx="3810000" cy="39534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pic>
        <p:nvPicPr>
          <p:cNvPr id="4" name="Content Placeholder 3" descr="SAM_094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28" r="-21928"/>
          <a:stretch>
            <a:fillRect/>
          </a:stretch>
        </p:blipFill>
        <p:spPr>
          <a:xfrm>
            <a:off x="-533400" y="2438400"/>
            <a:ext cx="5715000" cy="3407934"/>
          </a:xfrm>
        </p:spPr>
      </p:pic>
      <p:pic>
        <p:nvPicPr>
          <p:cNvPr id="5" name="Picture 4" descr="SAM_09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438400"/>
            <a:ext cx="3962400" cy="34079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the students learned…</a:t>
            </a:r>
          </a:p>
          <a:p>
            <a:r>
              <a:rPr lang="en-US" dirty="0" smtClean="0"/>
              <a:t>Technology such as toxic waste reservoirs, can be both a benefit and a downfall to society.</a:t>
            </a:r>
          </a:p>
          <a:p>
            <a:r>
              <a:rPr lang="en-US" dirty="0" smtClean="0"/>
              <a:t>A problem half a world away can affect their lives.</a:t>
            </a:r>
          </a:p>
          <a:p>
            <a:r>
              <a:rPr lang="en-US" dirty="0" smtClean="0"/>
              <a:t>Every action has a positive or negative reaction.</a:t>
            </a:r>
          </a:p>
          <a:p>
            <a:r>
              <a:rPr lang="en-US" dirty="0" smtClean="0"/>
              <a:t>Physics, Chemistry, Measurements, and Satellite Technology.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Debris and the Ocean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science of water and the effects debris can have on the oceans.</a:t>
            </a:r>
          </a:p>
          <a:p>
            <a:r>
              <a:rPr lang="en-US" dirty="0" smtClean="0"/>
              <a:t>Impact debris can have on marine life and the food chain.</a:t>
            </a:r>
          </a:p>
          <a:p>
            <a:r>
              <a:rPr lang="en-US" dirty="0" smtClean="0"/>
              <a:t>Compare and contrast debris found on campus and debris found on the California coast.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Debris and the Ocean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Define what marine debris is and what it consists of.</a:t>
            </a:r>
          </a:p>
          <a:p>
            <a:r>
              <a:rPr lang="en-US" dirty="0" smtClean="0"/>
              <a:t>Identify and explain different ways debris can get to the ocean and school campus.</a:t>
            </a:r>
          </a:p>
          <a:p>
            <a:r>
              <a:rPr lang="en-US" dirty="0" smtClean="0"/>
              <a:t>Learn about the Pacific Garbage Patches.</a:t>
            </a:r>
          </a:p>
          <a:p>
            <a:r>
              <a:rPr lang="en-US" dirty="0" smtClean="0"/>
              <a:t>Assign groups of three to be: 1 Recorder…2 Collectors.</a:t>
            </a:r>
          </a:p>
          <a:p>
            <a:r>
              <a:rPr lang="en-US" dirty="0" smtClean="0"/>
              <a:t>Allow groups 15 or 20 minutes to collect campus debris.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help from the Endeavor Fellowship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 the excitement for learning and growing.</a:t>
            </a:r>
          </a:p>
          <a:p>
            <a:r>
              <a:rPr lang="en-US" dirty="0" smtClean="0"/>
              <a:t>Break away from pencil and paper activities.</a:t>
            </a:r>
          </a:p>
          <a:p>
            <a:r>
              <a:rPr lang="en-US" dirty="0" smtClean="0"/>
              <a:t>Increase knowledge of the world outside of Phoenix.</a:t>
            </a:r>
          </a:p>
          <a:p>
            <a:r>
              <a:rPr lang="en-US" dirty="0" smtClean="0"/>
              <a:t> Incorporate NASA resources into all academic areas.</a:t>
            </a:r>
          </a:p>
          <a:p>
            <a:r>
              <a:rPr lang="en-US" dirty="0" smtClean="0"/>
              <a:t>Improve the effectiveness of my teaching.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Debris and the Ocean</a:t>
            </a:r>
            <a:endParaRPr lang="en-US" dirty="0"/>
          </a:p>
        </p:txBody>
      </p:sp>
      <p:pic>
        <p:nvPicPr>
          <p:cNvPr id="4" name="Content Placeholder 3" descr="SAM_094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28" r="-21928"/>
          <a:stretch>
            <a:fillRect/>
          </a:stretch>
        </p:blipFill>
        <p:spPr>
          <a:xfrm>
            <a:off x="-838200" y="2362200"/>
            <a:ext cx="6383338" cy="3169536"/>
          </a:xfrm>
        </p:spPr>
      </p:pic>
      <p:pic>
        <p:nvPicPr>
          <p:cNvPr id="5" name="Picture 4" descr="SAM_09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62200"/>
            <a:ext cx="4216400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Debris and the Ocean</a:t>
            </a:r>
            <a:endParaRPr lang="en-US" dirty="0"/>
          </a:p>
        </p:txBody>
      </p:sp>
      <p:pic>
        <p:nvPicPr>
          <p:cNvPr id="4" name="Content Placeholder 3" descr="SAM_094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28" r="-21928"/>
          <a:stretch>
            <a:fillRect/>
          </a:stretch>
        </p:blipFill>
        <p:spPr>
          <a:xfrm>
            <a:off x="4114800" y="1761565"/>
            <a:ext cx="5545138" cy="3191435"/>
          </a:xfrm>
        </p:spPr>
      </p:pic>
      <p:pic>
        <p:nvPicPr>
          <p:cNvPr id="5" name="Picture 4" descr="SAM_09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61565"/>
            <a:ext cx="3810000" cy="31914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Debris and the Ocean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Collections…</a:t>
            </a:r>
            <a:endParaRPr lang="en-US" dirty="0"/>
          </a:p>
        </p:txBody>
      </p:sp>
      <p:pic>
        <p:nvPicPr>
          <p:cNvPr id="4" name="Picture 3" descr="SAM_09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761564"/>
            <a:ext cx="5143500" cy="50964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Debris and the Ocean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Collections…</a:t>
            </a:r>
            <a:endParaRPr lang="en-US" dirty="0"/>
          </a:p>
        </p:txBody>
      </p:sp>
      <p:pic>
        <p:nvPicPr>
          <p:cNvPr id="5" name="Picture 4" descr="SAM_09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882588"/>
            <a:ext cx="4724400" cy="497541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Debris and the Ocean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the students learned…</a:t>
            </a:r>
          </a:p>
          <a:p>
            <a:r>
              <a:rPr lang="en-US" dirty="0" smtClean="0"/>
              <a:t>Debris in the ocean or on their school campus can affect all types of life.</a:t>
            </a:r>
          </a:p>
          <a:p>
            <a:r>
              <a:rPr lang="en-US" dirty="0" smtClean="0"/>
              <a:t>Technology such as plastic bottles, containers, etc. and be a benefit and a downfall.</a:t>
            </a:r>
          </a:p>
          <a:p>
            <a:r>
              <a:rPr lang="en-US" dirty="0" smtClean="0"/>
              <a:t>From afar a school campus can look clean, but after 20 minutes of debris collection, it is dirtier than they thought. 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Debris and the Ocean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STEM areas learned…</a:t>
            </a:r>
          </a:p>
          <a:p>
            <a:r>
              <a:rPr lang="en-US" dirty="0" smtClean="0"/>
              <a:t>The biology in the ocean can be diminished by debris. </a:t>
            </a:r>
          </a:p>
          <a:p>
            <a:r>
              <a:rPr lang="en-US" dirty="0" smtClean="0"/>
              <a:t>Satellites can help locate the Pacific Garbage Patch.</a:t>
            </a:r>
          </a:p>
          <a:p>
            <a:r>
              <a:rPr lang="en-US" dirty="0" smtClean="0"/>
              <a:t>The engineering of everyday items can harm the planet.</a:t>
            </a:r>
          </a:p>
          <a:p>
            <a:r>
              <a:rPr lang="en-US" dirty="0" smtClean="0"/>
              <a:t>Data collection and analysis can illustrate problems.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help from the Endeavor Fellowship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have gained new tools to assist my teaching in the classroom.</a:t>
            </a:r>
          </a:p>
          <a:p>
            <a:r>
              <a:rPr lang="en-US" dirty="0" smtClean="0"/>
              <a:t>Found ways to step away from Pencil/Paper and Drill technique teaching.</a:t>
            </a:r>
          </a:p>
          <a:p>
            <a:r>
              <a:rPr lang="en-US" dirty="0" smtClean="0"/>
              <a:t>Made my students aware of the world around them.</a:t>
            </a:r>
          </a:p>
          <a:p>
            <a:r>
              <a:rPr lang="en-US" dirty="0" smtClean="0"/>
              <a:t>Excited my students about ALL subjects by integrating STEM into everyday learning.</a:t>
            </a:r>
          </a:p>
          <a:p>
            <a:r>
              <a:rPr lang="en-US" dirty="0" smtClean="0"/>
              <a:t>Planted seeds to help them become life long learners.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Pressure Bottle Rocket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Courtesy of NASA’s “ROCKETS…A Teacher’s Guide with Activities in Science, Mathematics, and Technology”</a:t>
            </a:r>
          </a:p>
          <a:p>
            <a:r>
              <a:rPr lang="en-US" dirty="0" smtClean="0"/>
              <a:t>The science of water and pressure.</a:t>
            </a:r>
          </a:p>
          <a:p>
            <a:r>
              <a:rPr lang="en-US" dirty="0" smtClean="0"/>
              <a:t>The study of mathematics through measurement and angles.</a:t>
            </a:r>
          </a:p>
          <a:p>
            <a:r>
              <a:rPr lang="en-US" dirty="0" smtClean="0"/>
              <a:t>The history of NASA space flight and accomplishment.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Pressure Bottle Rocket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82588"/>
            <a:ext cx="7581901" cy="4670612"/>
          </a:xfrm>
        </p:spPr>
        <p:txBody>
          <a:bodyPr>
            <a:normAutofit/>
          </a:bodyPr>
          <a:lstStyle/>
          <a:p>
            <a:r>
              <a:rPr lang="en-US" dirty="0" smtClean="0"/>
              <a:t>Students construct a water pressure powered rocket from a 2-liter bottle and construction paper.</a:t>
            </a:r>
          </a:p>
          <a:p>
            <a:r>
              <a:rPr lang="en-US" dirty="0" smtClean="0"/>
              <a:t>Fill the bottle with 1.5 to 1.75 liters of water.</a:t>
            </a:r>
          </a:p>
          <a:p>
            <a:r>
              <a:rPr lang="en-US" dirty="0" smtClean="0"/>
              <a:t>Place the rocket on the launch pad.</a:t>
            </a:r>
          </a:p>
          <a:p>
            <a:r>
              <a:rPr lang="en-US" dirty="0" smtClean="0"/>
              <a:t>Increase the pressure inside the rocket with a bicycle pump.</a:t>
            </a:r>
          </a:p>
          <a:p>
            <a:r>
              <a:rPr lang="en-US" dirty="0" smtClean="0"/>
              <a:t>Measure the angle and altitude of the rocket through the use of an altimeter.</a:t>
            </a:r>
          </a:p>
          <a:p>
            <a:r>
              <a:rPr lang="en-US" dirty="0" smtClean="0"/>
              <a:t>Keep track of altitudes with a data sheet.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Pressure Bottle Rocket Activity</a:t>
            </a:r>
            <a:endParaRPr lang="en-US" dirty="0"/>
          </a:p>
        </p:txBody>
      </p:sp>
      <p:pic>
        <p:nvPicPr>
          <p:cNvPr id="4" name="Content Placeholder 3" descr="DSC047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3855" r="-93855"/>
          <a:stretch>
            <a:fillRect/>
          </a:stretch>
        </p:blipFill>
        <p:spPr>
          <a:xfrm>
            <a:off x="-1600200" y="1882588"/>
            <a:ext cx="7581901" cy="3953436"/>
          </a:xfrm>
        </p:spPr>
      </p:pic>
      <p:pic>
        <p:nvPicPr>
          <p:cNvPr id="5" name="Picture 4" descr="DSC047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882588"/>
            <a:ext cx="5029200" cy="39534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Pressure Bottle Rocket Activity</a:t>
            </a:r>
            <a:endParaRPr lang="en-US" dirty="0"/>
          </a:p>
        </p:txBody>
      </p:sp>
      <p:pic>
        <p:nvPicPr>
          <p:cNvPr id="4" name="Content Placeholder 3" descr="DSC047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936" r="-13936"/>
          <a:stretch>
            <a:fillRect/>
          </a:stretch>
        </p:blipFill>
        <p:spPr>
          <a:xfrm>
            <a:off x="779462" y="1882588"/>
            <a:ext cx="7581901" cy="451821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Pressure Bottle Rocket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students learned…</a:t>
            </a:r>
          </a:p>
          <a:p>
            <a:r>
              <a:rPr lang="en-US" dirty="0" smtClean="0"/>
              <a:t>NASA’s History of Spaceflight.</a:t>
            </a:r>
          </a:p>
          <a:p>
            <a:r>
              <a:rPr lang="en-US" dirty="0" smtClean="0"/>
              <a:t>The power of water.</a:t>
            </a:r>
          </a:p>
          <a:p>
            <a:r>
              <a:rPr lang="en-US" dirty="0" smtClean="0"/>
              <a:t>Mathematics within rocket flights.</a:t>
            </a:r>
          </a:p>
          <a:p>
            <a:r>
              <a:rPr lang="en-US" dirty="0" smtClean="0"/>
              <a:t>Creative uses of everyday materials.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science of chemistry and the explanation of pH levels.</a:t>
            </a:r>
          </a:p>
          <a:p>
            <a:r>
              <a:rPr lang="en-US" dirty="0" smtClean="0"/>
              <a:t>The science and power of water on a slope.</a:t>
            </a:r>
          </a:p>
          <a:p>
            <a:r>
              <a:rPr lang="en-US" dirty="0" smtClean="0"/>
              <a:t>The mathematics of elevation change.</a:t>
            </a:r>
          </a:p>
          <a:p>
            <a:r>
              <a:rPr lang="en-US" dirty="0" smtClean="0"/>
              <a:t>The engineering idea of recreating a toxic sludge spill.</a:t>
            </a:r>
          </a:p>
          <a:p>
            <a:r>
              <a:rPr lang="en-US" dirty="0" smtClean="0"/>
              <a:t>The real world effects, half a world away.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Hungary Toxic Sludge Reenactment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Began with a FOSS Kit investigation of Water on a Slope.</a:t>
            </a:r>
          </a:p>
          <a:p>
            <a:r>
              <a:rPr lang="en-US" dirty="0" smtClean="0"/>
              <a:t>Continued with a Main Idea/Detail Reading and Social Studies lesson.</a:t>
            </a:r>
          </a:p>
          <a:p>
            <a:r>
              <a:rPr lang="en-US" dirty="0" smtClean="0"/>
              <a:t>Extension/Enrichment activity.</a:t>
            </a:r>
          </a:p>
          <a:p>
            <a:r>
              <a:rPr lang="en-US" dirty="0" smtClean="0"/>
              <a:t>Technology implementation through the use of Google Earth.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839</TotalTime>
  <Words>766</Words>
  <Application>Microsoft Macintosh PowerPoint</Application>
  <PresentationFormat>On-screen Show (4:3)</PresentationFormat>
  <Paragraphs>89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Orbit</vt:lpstr>
      <vt:lpstr>My S.T.E.M. Experiences</vt:lpstr>
      <vt:lpstr>With help from the Endeavor Fellowship</vt:lpstr>
      <vt:lpstr>Water Pressure Bottle Rocket Activity</vt:lpstr>
      <vt:lpstr>Water Pressure Bottle Rocket Activity</vt:lpstr>
      <vt:lpstr>Water Pressure Bottle Rocket Activity</vt:lpstr>
      <vt:lpstr>Water Pressure Bottle Rocket Activity</vt:lpstr>
      <vt:lpstr>Water Pressure Bottle Rocket Activity</vt:lpstr>
      <vt:lpstr>Hungary Toxic Sludge Reenactment</vt:lpstr>
      <vt:lpstr>Hungary Toxic Sludge Reenactment</vt:lpstr>
      <vt:lpstr>Hungary Toxic Sludge Reenactment</vt:lpstr>
      <vt:lpstr>Hungary Toxic Sludge Reenactment</vt:lpstr>
      <vt:lpstr>Hungary Toxic Sludge Reenactment</vt:lpstr>
      <vt:lpstr>Hungary Toxic Sludge Reenactment</vt:lpstr>
      <vt:lpstr>Hungary Toxic Sludge Reenactment</vt:lpstr>
      <vt:lpstr>Hungary Toxic Sludge Reenactment</vt:lpstr>
      <vt:lpstr>Hungary Toxic Sludge Reenactment</vt:lpstr>
      <vt:lpstr>Hungary Toxic Sludge Reenactment</vt:lpstr>
      <vt:lpstr>Campus Debris and the Ocean</vt:lpstr>
      <vt:lpstr>Campus Debris and the Ocean</vt:lpstr>
      <vt:lpstr>Campus Debris and the Ocean</vt:lpstr>
      <vt:lpstr>Campus Debris and the Ocean</vt:lpstr>
      <vt:lpstr>Campus Debris and the Ocean</vt:lpstr>
      <vt:lpstr>Campus Debris and the Ocean</vt:lpstr>
      <vt:lpstr>Campus Debris and the Ocean</vt:lpstr>
      <vt:lpstr>Campus Debris and the Ocean</vt:lpstr>
      <vt:lpstr>With help from the Endeavor Fellowship 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Carras</dc:creator>
  <cp:lastModifiedBy>David Carras</cp:lastModifiedBy>
  <cp:revision>19</cp:revision>
  <dcterms:created xsi:type="dcterms:W3CDTF">2010-10-17T17:50:29Z</dcterms:created>
  <dcterms:modified xsi:type="dcterms:W3CDTF">2010-10-17T17:51:08Z</dcterms:modified>
</cp:coreProperties>
</file>